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454" r:id="rId2"/>
    <p:sldId id="299" r:id="rId3"/>
    <p:sldId id="412" r:id="rId4"/>
    <p:sldId id="313" r:id="rId5"/>
    <p:sldId id="366" r:id="rId6"/>
    <p:sldId id="370" r:id="rId7"/>
    <p:sldId id="359" r:id="rId8"/>
    <p:sldId id="263" r:id="rId9"/>
  </p:sldIdLst>
  <p:sldSz cx="9864725" cy="6551613"/>
  <p:notesSz cx="6797675" cy="9926638"/>
  <p:defaultTextStyle>
    <a:defPPr>
      <a:defRPr lang="ko-KR"/>
    </a:defPPr>
    <a:lvl1pPr marL="0" algn="l" defTabSz="1071494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35747" algn="l" defTabSz="1071494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71494" algn="l" defTabSz="1071494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07241" algn="l" defTabSz="1071494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42988" algn="l" defTabSz="1071494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78735" algn="l" defTabSz="1071494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14482" algn="l" defTabSz="1071494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750229" algn="l" defTabSz="1071494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285976" algn="l" defTabSz="1071494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9" userDrawn="1">
          <p15:clr>
            <a:srgbClr val="A4A3A4"/>
          </p15:clr>
        </p15:guide>
        <p15:guide id="3" pos="31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185E"/>
    <a:srgbClr val="EB4959"/>
    <a:srgbClr val="1382BA"/>
    <a:srgbClr val="42556A"/>
    <a:srgbClr val="EC745B"/>
    <a:srgbClr val="2B3D51"/>
    <a:srgbClr val="4BACC6"/>
    <a:srgbClr val="1F9C72"/>
    <a:srgbClr val="7C5985"/>
    <a:srgbClr val="5568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98" autoAdjust="0"/>
    <p:restoredTop sz="68016" autoAdjust="0"/>
  </p:normalViewPr>
  <p:slideViewPr>
    <p:cSldViewPr showGuides="1">
      <p:cViewPr>
        <p:scale>
          <a:sx n="50" d="100"/>
          <a:sy n="50" d="100"/>
        </p:scale>
        <p:origin x="1976" y="-72"/>
      </p:cViewPr>
      <p:guideLst>
        <p:guide orient="horz" pos="1519"/>
        <p:guide pos="310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60" cy="496332"/>
          </a:xfrm>
          <a:prstGeom prst="rect">
            <a:avLst/>
          </a:prstGeom>
        </p:spPr>
        <p:txBody>
          <a:bodyPr vert="horz" lIns="92093" tIns="46047" rIns="92093" bIns="4604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2" y="0"/>
            <a:ext cx="2945660" cy="496332"/>
          </a:xfrm>
          <a:prstGeom prst="rect">
            <a:avLst/>
          </a:prstGeom>
        </p:spPr>
        <p:txBody>
          <a:bodyPr vert="horz" lIns="92093" tIns="46047" rIns="92093" bIns="46047" rtlCol="0"/>
          <a:lstStyle>
            <a:lvl1pPr algn="r">
              <a:defRPr sz="1200"/>
            </a:lvl1pPr>
          </a:lstStyle>
          <a:p>
            <a:fld id="{8AB8EF95-7034-4F1C-A3E5-ADD5A44D6601}" type="datetimeFigureOut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596900" y="744538"/>
            <a:ext cx="56038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093" tIns="46047" rIns="92093" bIns="4604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5"/>
            <a:ext cx="5438140" cy="4466987"/>
          </a:xfrm>
          <a:prstGeom prst="rect">
            <a:avLst/>
          </a:prstGeom>
        </p:spPr>
        <p:txBody>
          <a:bodyPr vert="horz" lIns="92093" tIns="46047" rIns="92093" bIns="46047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60" cy="496332"/>
          </a:xfrm>
          <a:prstGeom prst="rect">
            <a:avLst/>
          </a:prstGeom>
        </p:spPr>
        <p:txBody>
          <a:bodyPr vert="horz" lIns="92093" tIns="46047" rIns="92093" bIns="4604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2" y="9428583"/>
            <a:ext cx="2945660" cy="496332"/>
          </a:xfrm>
          <a:prstGeom prst="rect">
            <a:avLst/>
          </a:prstGeom>
        </p:spPr>
        <p:txBody>
          <a:bodyPr vert="horz" lIns="92093" tIns="46047" rIns="92093" bIns="46047" rtlCol="0" anchor="b"/>
          <a:lstStyle>
            <a:lvl1pPr algn="r">
              <a:defRPr sz="1200"/>
            </a:lvl1pPr>
          </a:lstStyle>
          <a:p>
            <a:fld id="{63956B65-B11C-41E7-8E88-9645EC1D63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524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596900" y="744538"/>
            <a:ext cx="5603875" cy="37226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56B65-B11C-41E7-8E88-9645EC1D631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74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56B65-B11C-41E7-8E88-9645EC1D631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682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Registration toolkit</a:t>
            </a:r>
            <a:r>
              <a:rPr lang="ko-KR" altLang="en-US" dirty="0"/>
              <a:t>을 여러 개 시도했는데 결과가 하나도 좋지 않아서 찾아봤더니 </a:t>
            </a:r>
            <a:endParaRPr lang="en-US" altLang="ko-KR" dirty="0"/>
          </a:p>
          <a:p>
            <a:r>
              <a:rPr lang="en-US" altLang="ko-KR" dirty="0"/>
              <a:t>Whole Heart</a:t>
            </a:r>
            <a:r>
              <a:rPr lang="ko-KR" altLang="en-US" dirty="0"/>
              <a:t>를 </a:t>
            </a:r>
            <a:r>
              <a:rPr lang="en-US" altLang="ko-KR" dirty="0"/>
              <a:t>Registration</a:t>
            </a:r>
            <a:r>
              <a:rPr lang="ko-KR" altLang="en-US" dirty="0"/>
              <a:t>하는 것도 </a:t>
            </a:r>
            <a:r>
              <a:rPr lang="en-US" altLang="ko-KR" dirty="0"/>
              <a:t>Challenge</a:t>
            </a:r>
            <a:r>
              <a:rPr lang="ko-KR" altLang="en-US" dirty="0"/>
              <a:t>의 일종이다</a:t>
            </a:r>
            <a:r>
              <a:rPr lang="en-US" altLang="ko-KR" dirty="0"/>
              <a:t>.(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 err="1"/>
              <a:t>정해져있는</a:t>
            </a:r>
            <a:r>
              <a:rPr lang="ko-KR" altLang="en-US" dirty="0"/>
              <a:t> </a:t>
            </a:r>
            <a:r>
              <a:rPr lang="en-US" altLang="ko-KR" dirty="0"/>
              <a:t>manual</a:t>
            </a:r>
            <a:r>
              <a:rPr lang="ko-KR" altLang="en-US" dirty="0"/>
              <a:t>이 없다</a:t>
            </a:r>
            <a:r>
              <a:rPr lang="en-US" altLang="ko-KR" dirty="0"/>
              <a:t>…)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956B65-B11C-41E7-8E88-9645EC1D631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265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저는 비전문가가 </a:t>
            </a:r>
            <a:r>
              <a:rPr lang="en-US" altLang="ko-KR" dirty="0"/>
              <a:t>Cardiac </a:t>
            </a:r>
            <a:r>
              <a:rPr lang="ko-KR" altLang="en-US" dirty="0"/>
              <a:t>구조에 대한 </a:t>
            </a:r>
            <a:r>
              <a:rPr lang="en-US" altLang="ko-KR" dirty="0"/>
              <a:t>Registration</a:t>
            </a:r>
            <a:r>
              <a:rPr lang="ko-KR" altLang="en-US" dirty="0"/>
              <a:t>을 시도하는데 있어서 </a:t>
            </a:r>
            <a:r>
              <a:rPr lang="en-US" altLang="ko-KR" dirty="0"/>
              <a:t>Challenge</a:t>
            </a:r>
            <a:r>
              <a:rPr lang="ko-KR" altLang="en-US" dirty="0"/>
              <a:t>가 되었던 부분을 </a:t>
            </a:r>
            <a:endParaRPr lang="en-US" altLang="ko-KR" dirty="0"/>
          </a:p>
          <a:p>
            <a:r>
              <a:rPr lang="ko-KR" altLang="en-US" dirty="0"/>
              <a:t>소개하고자 합니다</a:t>
            </a:r>
            <a:r>
              <a:rPr lang="en-US" altLang="ko-KR" dirty="0"/>
              <a:t>. </a:t>
            </a:r>
            <a:r>
              <a:rPr lang="ko-KR" altLang="en-US" dirty="0"/>
              <a:t>우선 위에 그림을 보면 </a:t>
            </a:r>
            <a:r>
              <a:rPr lang="en-US" altLang="ko-KR" dirty="0"/>
              <a:t>Brain</a:t>
            </a:r>
            <a:r>
              <a:rPr lang="ko-KR" altLang="en-US" dirty="0"/>
              <a:t> </a:t>
            </a:r>
            <a:r>
              <a:rPr lang="en-US" altLang="ko-KR" dirty="0"/>
              <a:t>CT</a:t>
            </a:r>
            <a:r>
              <a:rPr lang="ko-KR" altLang="en-US" dirty="0"/>
              <a:t>와</a:t>
            </a:r>
            <a:r>
              <a:rPr lang="en-US" altLang="ko-KR" dirty="0"/>
              <a:t>MRI Registration</a:t>
            </a:r>
            <a:r>
              <a:rPr lang="ko-KR" altLang="en-US" dirty="0"/>
              <a:t>하는 애니메이션을 보실 수 있는데요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제가 시도한 </a:t>
            </a:r>
            <a:r>
              <a:rPr lang="en-US" altLang="ko-KR" dirty="0" err="1"/>
              <a:t>SimpleITK</a:t>
            </a:r>
            <a:r>
              <a:rPr lang="en-US" altLang="ko-KR" dirty="0"/>
              <a:t>, 3D-Slicer </a:t>
            </a:r>
            <a:r>
              <a:rPr lang="ko-KR" altLang="en-US" dirty="0"/>
              <a:t>와 같은 </a:t>
            </a:r>
            <a:r>
              <a:rPr lang="en-US" altLang="ko-KR" dirty="0"/>
              <a:t>Toolkit</a:t>
            </a:r>
            <a:r>
              <a:rPr lang="ko-KR" altLang="en-US" dirty="0"/>
              <a:t>들은 </a:t>
            </a:r>
            <a:r>
              <a:rPr lang="en-US" altLang="ko-KR" dirty="0"/>
              <a:t>Brain</a:t>
            </a:r>
            <a:r>
              <a:rPr lang="ko-KR" altLang="en-US" dirty="0"/>
              <a:t>의 </a:t>
            </a:r>
            <a:r>
              <a:rPr lang="en-US" altLang="ko-KR" dirty="0"/>
              <a:t>Registration</a:t>
            </a:r>
            <a:r>
              <a:rPr lang="ko-KR" altLang="en-US" dirty="0"/>
              <a:t>에 대한 </a:t>
            </a:r>
            <a:r>
              <a:rPr lang="en-US" altLang="ko-KR" dirty="0"/>
              <a:t>tutorial</a:t>
            </a:r>
            <a:r>
              <a:rPr lang="ko-KR" altLang="en-US" dirty="0"/>
              <a:t>과 </a:t>
            </a:r>
            <a:r>
              <a:rPr lang="en-US" altLang="ko-KR" dirty="0" err="1"/>
              <a:t>api</a:t>
            </a:r>
            <a:r>
              <a:rPr lang="ko-KR" altLang="en-US" dirty="0" err="1"/>
              <a:t>를</a:t>
            </a:r>
            <a:r>
              <a:rPr lang="ko-KR" altLang="en-US" dirty="0"/>
              <a:t> 제공하고 있습니다</a:t>
            </a:r>
            <a:r>
              <a:rPr lang="en-US" altLang="ko-KR" dirty="0"/>
              <a:t>. </a:t>
            </a:r>
            <a:r>
              <a:rPr lang="ko-KR" altLang="en-US" dirty="0"/>
              <a:t>하지만 </a:t>
            </a:r>
            <a:r>
              <a:rPr lang="en-US" altLang="ko-KR" dirty="0"/>
              <a:t>Whole Heart</a:t>
            </a:r>
            <a:r>
              <a:rPr lang="ko-KR" altLang="en-US" dirty="0"/>
              <a:t>에 대한 </a:t>
            </a:r>
            <a:r>
              <a:rPr lang="en-US" altLang="ko-KR" dirty="0"/>
              <a:t>Cardiac </a:t>
            </a:r>
            <a:r>
              <a:rPr lang="ko-KR" altLang="en-US" dirty="0"/>
              <a:t>구조에 대한 </a:t>
            </a:r>
            <a:r>
              <a:rPr lang="en-US" altLang="ko-KR" dirty="0"/>
              <a:t>Registration</a:t>
            </a:r>
            <a:r>
              <a:rPr lang="ko-KR" altLang="en-US" dirty="0"/>
              <a:t>은 아니죠</a:t>
            </a:r>
            <a:r>
              <a:rPr lang="en-US" altLang="ko-KR" dirty="0"/>
              <a:t>.. </a:t>
            </a:r>
          </a:p>
          <a:p>
            <a:r>
              <a:rPr lang="ko-KR" altLang="en-US" dirty="0"/>
              <a:t>그래서 도대체 </a:t>
            </a:r>
            <a:r>
              <a:rPr lang="en-US" altLang="ko-KR" dirty="0"/>
              <a:t>MMWHS</a:t>
            </a:r>
            <a:r>
              <a:rPr lang="ko-KR" altLang="en-US" dirty="0"/>
              <a:t>를 다룬 </a:t>
            </a:r>
            <a:r>
              <a:rPr lang="ko-KR" altLang="en-US" dirty="0" err="1"/>
              <a:t>논문들에서</a:t>
            </a:r>
            <a:r>
              <a:rPr lang="ko-KR" altLang="en-US" dirty="0"/>
              <a:t> </a:t>
            </a:r>
            <a:r>
              <a:rPr lang="en-US" altLang="ko-KR" dirty="0"/>
              <a:t>Registration</a:t>
            </a:r>
            <a:r>
              <a:rPr lang="ko-KR" altLang="en-US" dirty="0"/>
              <a:t>을 어떻게 했다는 건지 찾아보았습니다</a:t>
            </a:r>
            <a:r>
              <a:rPr lang="en-US" altLang="ko-KR" dirty="0"/>
              <a:t>. </a:t>
            </a:r>
            <a:r>
              <a:rPr lang="ko-KR" altLang="en-US" dirty="0"/>
              <a:t>그런데 </a:t>
            </a:r>
            <a:r>
              <a:rPr lang="en-US" altLang="ko-KR" dirty="0"/>
              <a:t>Cardiac image</a:t>
            </a:r>
            <a:r>
              <a:rPr lang="ko-KR" altLang="en-US" dirty="0"/>
              <a:t>에 대한 논문이 </a:t>
            </a:r>
            <a:endParaRPr lang="en-US" altLang="ko-KR" dirty="0"/>
          </a:p>
          <a:p>
            <a:r>
              <a:rPr lang="ko-KR" altLang="en-US" dirty="0"/>
              <a:t>박사졸업논문으로 </a:t>
            </a:r>
            <a:r>
              <a:rPr lang="ko-KR" altLang="en-US" dirty="0" err="1"/>
              <a:t>쓰여질만큼</a:t>
            </a:r>
            <a:r>
              <a:rPr lang="ko-KR" altLang="en-US" dirty="0"/>
              <a:t> </a:t>
            </a:r>
            <a:r>
              <a:rPr lang="en-US" altLang="ko-KR" dirty="0"/>
              <a:t>Whole Heart</a:t>
            </a:r>
            <a:r>
              <a:rPr lang="ko-KR" altLang="en-US" dirty="0"/>
              <a:t>에 대한 </a:t>
            </a:r>
            <a:r>
              <a:rPr lang="en-US" altLang="ko-KR" dirty="0"/>
              <a:t>Registration </a:t>
            </a:r>
            <a:r>
              <a:rPr lang="ko-KR" altLang="en-US" dirty="0"/>
              <a:t>자체에 대한 정보가 거의 없습니다</a:t>
            </a:r>
            <a:r>
              <a:rPr lang="en-US" altLang="ko-KR" dirty="0"/>
              <a:t>. (</a:t>
            </a:r>
            <a:r>
              <a:rPr lang="ko-KR" altLang="en-US" dirty="0"/>
              <a:t>실제 논문에도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contrast, no work has been</a:t>
            </a: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Published on employing image registration techniques to perform segmentation propagation, probably due to the difﬁculty of achieving a successful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nonrigid registration using echo images.)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956B65-B11C-41E7-8E88-9645EC1D631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454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956B65-B11C-41E7-8E88-9645EC1D631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870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56B65-B11C-41E7-8E88-9645EC1D631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824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9834" y="2663544"/>
            <a:ext cx="9505056" cy="1404350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3200" b="1">
                <a:solidFill>
                  <a:srgbClr val="2D333D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79834" y="4557874"/>
            <a:ext cx="9505056" cy="1310220"/>
          </a:xfrm>
        </p:spPr>
        <p:txBody>
          <a:bodyPr>
            <a:normAutofit/>
          </a:bodyPr>
          <a:lstStyle>
            <a:lvl1pPr marL="0" indent="0" algn="ctr">
              <a:buNone/>
              <a:defRPr sz="2000" b="1">
                <a:solidFill>
                  <a:schemeClr val="bg1">
                    <a:lumMod val="65000"/>
                  </a:schemeClr>
                </a:solidFill>
              </a:defRPr>
            </a:lvl1pPr>
            <a:lvl2pPr marL="535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714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7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42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87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144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502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85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C73AD-3893-4862-9B04-46AB9A96C1DD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8" name="직사각형 27"/>
          <p:cNvSpPr/>
          <p:nvPr userDrawn="1"/>
        </p:nvSpPr>
        <p:spPr>
          <a:xfrm>
            <a:off x="0" y="0"/>
            <a:ext cx="5760000" cy="576000"/>
          </a:xfrm>
          <a:prstGeom prst="rect">
            <a:avLst/>
          </a:prstGeom>
          <a:solidFill>
            <a:srgbClr val="2D33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 userDrawn="1"/>
        </p:nvSpPr>
        <p:spPr>
          <a:xfrm>
            <a:off x="0" y="576000"/>
            <a:ext cx="2016000" cy="1152000"/>
          </a:xfrm>
          <a:prstGeom prst="rect">
            <a:avLst/>
          </a:prstGeom>
          <a:solidFill>
            <a:srgbClr val="2D33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 userDrawn="1"/>
        </p:nvSpPr>
        <p:spPr>
          <a:xfrm>
            <a:off x="56" y="1728128"/>
            <a:ext cx="576000" cy="576000"/>
          </a:xfrm>
          <a:prstGeom prst="rect">
            <a:avLst/>
          </a:prstGeom>
          <a:solidFill>
            <a:srgbClr val="2D33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 userDrawn="1"/>
        </p:nvSpPr>
        <p:spPr>
          <a:xfrm>
            <a:off x="2304320" y="576064"/>
            <a:ext cx="576000" cy="576000"/>
          </a:xfrm>
          <a:prstGeom prst="rect">
            <a:avLst/>
          </a:prstGeom>
          <a:solidFill>
            <a:srgbClr val="2D33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 userDrawn="1"/>
        </p:nvSpPr>
        <p:spPr>
          <a:xfrm>
            <a:off x="4608512" y="576064"/>
            <a:ext cx="576000" cy="576000"/>
          </a:xfrm>
          <a:prstGeom prst="rect">
            <a:avLst/>
          </a:prstGeom>
          <a:solidFill>
            <a:srgbClr val="2D33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 userDrawn="1"/>
        </p:nvSpPr>
        <p:spPr>
          <a:xfrm>
            <a:off x="56" y="1728192"/>
            <a:ext cx="576000" cy="576000"/>
          </a:xfrm>
          <a:prstGeom prst="rect">
            <a:avLst/>
          </a:prstGeom>
          <a:solidFill>
            <a:srgbClr val="EB495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 userDrawn="1"/>
        </p:nvSpPr>
        <p:spPr>
          <a:xfrm flipV="1">
            <a:off x="576064" y="1728192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EB4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한쪽 모서리가 둥근 사각형 34"/>
          <p:cNvSpPr/>
          <p:nvPr userDrawn="1"/>
        </p:nvSpPr>
        <p:spPr>
          <a:xfrm flipH="1">
            <a:off x="1728192" y="576064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EC7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 userDrawn="1"/>
        </p:nvSpPr>
        <p:spPr>
          <a:xfrm>
            <a:off x="2304256" y="576064"/>
            <a:ext cx="576000" cy="576000"/>
          </a:xfrm>
          <a:prstGeom prst="rect">
            <a:avLst/>
          </a:prstGeom>
          <a:solidFill>
            <a:srgbClr val="EC745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한쪽 모서리가 둥근 사각형 36"/>
          <p:cNvSpPr/>
          <p:nvPr userDrawn="1"/>
        </p:nvSpPr>
        <p:spPr>
          <a:xfrm flipH="1">
            <a:off x="2880384" y="0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1F9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한쪽 모서리가 둥근 사각형 37"/>
          <p:cNvSpPr/>
          <p:nvPr userDrawn="1"/>
        </p:nvSpPr>
        <p:spPr>
          <a:xfrm flipV="1">
            <a:off x="2880320" y="576064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EC74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한쪽 모서리가 둥근 사각형 38"/>
          <p:cNvSpPr/>
          <p:nvPr userDrawn="1"/>
        </p:nvSpPr>
        <p:spPr>
          <a:xfrm flipH="1">
            <a:off x="576128" y="1152128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F0E6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 userDrawn="1"/>
        </p:nvSpPr>
        <p:spPr>
          <a:xfrm>
            <a:off x="1152248" y="1152064"/>
            <a:ext cx="576000" cy="576000"/>
          </a:xfrm>
          <a:prstGeom prst="rect">
            <a:avLst/>
          </a:prstGeom>
          <a:solidFill>
            <a:srgbClr val="F0E6C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한쪽 모서리가 둥근 사각형 40"/>
          <p:cNvSpPr/>
          <p:nvPr userDrawn="1"/>
        </p:nvSpPr>
        <p:spPr>
          <a:xfrm flipV="1">
            <a:off x="1728256" y="1152064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F0E6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 userDrawn="1"/>
        </p:nvSpPr>
        <p:spPr>
          <a:xfrm>
            <a:off x="3456448" y="-64"/>
            <a:ext cx="576000" cy="576000"/>
          </a:xfrm>
          <a:prstGeom prst="rect">
            <a:avLst/>
          </a:prstGeom>
          <a:solidFill>
            <a:srgbClr val="1F9C7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한쪽 모서리가 둥근 사각형 42"/>
          <p:cNvSpPr/>
          <p:nvPr userDrawn="1"/>
        </p:nvSpPr>
        <p:spPr>
          <a:xfrm>
            <a:off x="4032448" y="0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1F9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 userDrawn="1"/>
        </p:nvSpPr>
        <p:spPr>
          <a:xfrm>
            <a:off x="4608512" y="576000"/>
            <a:ext cx="576000" cy="576000"/>
          </a:xfrm>
          <a:prstGeom prst="rect">
            <a:avLst/>
          </a:prstGeom>
          <a:solidFill>
            <a:srgbClr val="1382BA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한쪽 모서리가 둥근 사각형 44"/>
          <p:cNvSpPr/>
          <p:nvPr userDrawn="1"/>
        </p:nvSpPr>
        <p:spPr>
          <a:xfrm flipV="1">
            <a:off x="5184576" y="576000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1382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한쪽 모서리가 둥근 사각형 45"/>
          <p:cNvSpPr/>
          <p:nvPr userDrawn="1"/>
        </p:nvSpPr>
        <p:spPr>
          <a:xfrm flipH="1" flipV="1">
            <a:off x="4032512" y="576000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1382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 userDrawn="1"/>
        </p:nvSpPr>
        <p:spPr>
          <a:xfrm>
            <a:off x="5184640" y="0"/>
            <a:ext cx="576000" cy="576000"/>
          </a:xfrm>
          <a:prstGeom prst="rect">
            <a:avLst/>
          </a:prstGeom>
          <a:solidFill>
            <a:srgbClr val="7C5985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한쪽 모서리가 둥근 사각형 47"/>
          <p:cNvSpPr/>
          <p:nvPr userDrawn="1"/>
        </p:nvSpPr>
        <p:spPr>
          <a:xfrm flipV="1">
            <a:off x="5760640" y="-64"/>
            <a:ext cx="576000" cy="576000"/>
          </a:xfrm>
          <a:prstGeom prst="round1Rect">
            <a:avLst>
              <a:gd name="adj" fmla="val 50000"/>
            </a:avLst>
          </a:prstGeom>
          <a:solidFill>
            <a:srgbClr val="7C5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2" name="그룹 71"/>
          <p:cNvGrpSpPr/>
          <p:nvPr userDrawn="1"/>
        </p:nvGrpSpPr>
        <p:grpSpPr>
          <a:xfrm>
            <a:off x="0" y="4427934"/>
            <a:ext cx="9864000" cy="34479"/>
            <a:chOff x="0" y="3275806"/>
            <a:chExt cx="9864000" cy="34479"/>
          </a:xfrm>
        </p:grpSpPr>
        <p:sp>
          <p:nvSpPr>
            <p:cNvPr id="73" name="직사각형 72"/>
            <p:cNvSpPr/>
            <p:nvPr userDrawn="1"/>
          </p:nvSpPr>
          <p:spPr>
            <a:xfrm>
              <a:off x="0" y="3275806"/>
              <a:ext cx="1409143" cy="34479"/>
            </a:xfrm>
            <a:prstGeom prst="rect">
              <a:avLst/>
            </a:prstGeom>
            <a:solidFill>
              <a:srgbClr val="EB4959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74" name="직사각형 73"/>
            <p:cNvSpPr/>
            <p:nvPr userDrawn="1"/>
          </p:nvSpPr>
          <p:spPr>
            <a:xfrm>
              <a:off x="1409143" y="3275806"/>
              <a:ext cx="1409143" cy="34479"/>
            </a:xfrm>
            <a:prstGeom prst="rect">
              <a:avLst/>
            </a:prstGeom>
            <a:solidFill>
              <a:srgbClr val="1382BA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75" name="직사각형 74"/>
            <p:cNvSpPr/>
            <p:nvPr userDrawn="1"/>
          </p:nvSpPr>
          <p:spPr>
            <a:xfrm>
              <a:off x="2818286" y="3275806"/>
              <a:ext cx="1409143" cy="34479"/>
            </a:xfrm>
            <a:prstGeom prst="rect">
              <a:avLst/>
            </a:prstGeom>
            <a:solidFill>
              <a:srgbClr val="DB9D16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76" name="직사각형 75"/>
            <p:cNvSpPr/>
            <p:nvPr userDrawn="1"/>
          </p:nvSpPr>
          <p:spPr>
            <a:xfrm>
              <a:off x="4227429" y="3275806"/>
              <a:ext cx="1409143" cy="34479"/>
            </a:xfrm>
            <a:prstGeom prst="rect">
              <a:avLst/>
            </a:prstGeom>
            <a:solidFill>
              <a:srgbClr val="1F9C72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77" name="직사각형 76"/>
            <p:cNvSpPr/>
            <p:nvPr userDrawn="1"/>
          </p:nvSpPr>
          <p:spPr>
            <a:xfrm>
              <a:off x="5636571" y="3275806"/>
              <a:ext cx="1409143" cy="34479"/>
            </a:xfrm>
            <a:prstGeom prst="rect">
              <a:avLst/>
            </a:prstGeom>
            <a:solidFill>
              <a:srgbClr val="7C5985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78" name="직사각형 77"/>
            <p:cNvSpPr/>
            <p:nvPr userDrawn="1"/>
          </p:nvSpPr>
          <p:spPr>
            <a:xfrm>
              <a:off x="7045714" y="3275806"/>
              <a:ext cx="1409143" cy="34479"/>
            </a:xfrm>
            <a:prstGeom prst="rect">
              <a:avLst/>
            </a:prstGeom>
            <a:solidFill>
              <a:srgbClr val="04BFBC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79" name="직사각형 78"/>
            <p:cNvSpPr/>
            <p:nvPr userDrawn="1"/>
          </p:nvSpPr>
          <p:spPr>
            <a:xfrm>
              <a:off x="8454857" y="3275806"/>
              <a:ext cx="1409143" cy="34479"/>
            </a:xfrm>
            <a:prstGeom prst="rect">
              <a:avLst/>
            </a:prstGeom>
            <a:solidFill>
              <a:srgbClr val="41555E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</p:grpSp>
    </p:spTree>
    <p:extLst>
      <p:ext uri="{BB962C8B-B14F-4D97-AF65-F5344CB8AC3E}">
        <p14:creationId xmlns:p14="http://schemas.microsoft.com/office/powerpoint/2010/main" val="22423885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79245" y="4210019"/>
            <a:ext cx="8385016" cy="1301222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79245" y="2776855"/>
            <a:ext cx="8385016" cy="1433165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3574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7149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724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14298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787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2144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7502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2859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40F8C-9729-4365-A32B-463035AD10D9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313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7D040F8C-9729-4365-A32B-463035AD10D9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7" name="순서도: 문서 8"/>
          <p:cNvSpPr/>
          <p:nvPr userDrawn="1"/>
        </p:nvSpPr>
        <p:spPr>
          <a:xfrm flipH="1">
            <a:off x="7668666" y="3568665"/>
            <a:ext cx="2196000" cy="576000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0663"/>
              <a:gd name="connsiteX1" fmla="*/ 21600 w 21600"/>
              <a:gd name="connsiteY1" fmla="*/ 0 h 20663"/>
              <a:gd name="connsiteX2" fmla="*/ 21600 w 21600"/>
              <a:gd name="connsiteY2" fmla="*/ 4965 h 20663"/>
              <a:gd name="connsiteX3" fmla="*/ 0 w 21600"/>
              <a:gd name="connsiteY3" fmla="*/ 20172 h 20663"/>
              <a:gd name="connsiteX4" fmla="*/ 0 w 21600"/>
              <a:gd name="connsiteY4" fmla="*/ 0 h 20663"/>
              <a:gd name="connsiteX0" fmla="*/ 0 w 21600"/>
              <a:gd name="connsiteY0" fmla="*/ 0 h 34140"/>
              <a:gd name="connsiteX1" fmla="*/ 21600 w 21600"/>
              <a:gd name="connsiteY1" fmla="*/ 0 h 34140"/>
              <a:gd name="connsiteX2" fmla="*/ 21600 w 21600"/>
              <a:gd name="connsiteY2" fmla="*/ 4965 h 34140"/>
              <a:gd name="connsiteX3" fmla="*/ 0 w 21600"/>
              <a:gd name="connsiteY3" fmla="*/ 33840 h 34140"/>
              <a:gd name="connsiteX4" fmla="*/ 0 w 21600"/>
              <a:gd name="connsiteY4" fmla="*/ 0 h 3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34140">
                <a:moveTo>
                  <a:pt x="0" y="0"/>
                </a:moveTo>
                <a:lnTo>
                  <a:pt x="21600" y="0"/>
                </a:lnTo>
                <a:lnTo>
                  <a:pt x="21600" y="4965"/>
                </a:lnTo>
                <a:cubicBezTo>
                  <a:pt x="10800" y="4965"/>
                  <a:pt x="10800" y="37590"/>
                  <a:pt x="0" y="33840"/>
                </a:cubicBezTo>
                <a:lnTo>
                  <a:pt x="0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sp>
        <p:nvSpPr>
          <p:cNvPr id="58" name="직사각형 57"/>
          <p:cNvSpPr/>
          <p:nvPr userDrawn="1"/>
        </p:nvSpPr>
        <p:spPr>
          <a:xfrm>
            <a:off x="-189" y="0"/>
            <a:ext cx="9864725" cy="3672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60" name="순서도: 문서 8"/>
          <p:cNvSpPr/>
          <p:nvPr userDrawn="1"/>
        </p:nvSpPr>
        <p:spPr>
          <a:xfrm flipH="1">
            <a:off x="7668855" y="3507070"/>
            <a:ext cx="2196000" cy="576000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20663"/>
              <a:gd name="connsiteX1" fmla="*/ 21600 w 21600"/>
              <a:gd name="connsiteY1" fmla="*/ 0 h 20663"/>
              <a:gd name="connsiteX2" fmla="*/ 21600 w 21600"/>
              <a:gd name="connsiteY2" fmla="*/ 4965 h 20663"/>
              <a:gd name="connsiteX3" fmla="*/ 0 w 21600"/>
              <a:gd name="connsiteY3" fmla="*/ 20172 h 20663"/>
              <a:gd name="connsiteX4" fmla="*/ 0 w 21600"/>
              <a:gd name="connsiteY4" fmla="*/ 0 h 20663"/>
              <a:gd name="connsiteX0" fmla="*/ 0 w 21600"/>
              <a:gd name="connsiteY0" fmla="*/ 0 h 34140"/>
              <a:gd name="connsiteX1" fmla="*/ 21600 w 21600"/>
              <a:gd name="connsiteY1" fmla="*/ 0 h 34140"/>
              <a:gd name="connsiteX2" fmla="*/ 21600 w 21600"/>
              <a:gd name="connsiteY2" fmla="*/ 4965 h 34140"/>
              <a:gd name="connsiteX3" fmla="*/ 0 w 21600"/>
              <a:gd name="connsiteY3" fmla="*/ 33840 h 34140"/>
              <a:gd name="connsiteX4" fmla="*/ 0 w 21600"/>
              <a:gd name="connsiteY4" fmla="*/ 0 h 34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34140">
                <a:moveTo>
                  <a:pt x="0" y="0"/>
                </a:moveTo>
                <a:lnTo>
                  <a:pt x="21600" y="0"/>
                </a:lnTo>
                <a:lnTo>
                  <a:pt x="21600" y="4965"/>
                </a:lnTo>
                <a:cubicBezTo>
                  <a:pt x="10800" y="4965"/>
                  <a:pt x="10800" y="37590"/>
                  <a:pt x="0" y="33840"/>
                </a:cubicBezTo>
                <a:lnTo>
                  <a:pt x="0" y="0"/>
                </a:lnTo>
                <a:close/>
              </a:path>
            </a:pathLst>
          </a:cu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sp>
        <p:nvSpPr>
          <p:cNvPr id="63" name="직사각형 62"/>
          <p:cNvSpPr/>
          <p:nvPr userDrawn="1"/>
        </p:nvSpPr>
        <p:spPr>
          <a:xfrm>
            <a:off x="0" y="-63"/>
            <a:ext cx="9864725" cy="3600000"/>
          </a:xfrm>
          <a:prstGeom prst="rect">
            <a:avLst/>
          </a:prstGeom>
          <a:gradFill>
            <a:gsLst>
              <a:gs pos="0">
                <a:srgbClr val="232A33"/>
              </a:gs>
              <a:gs pos="100000">
                <a:srgbClr val="2B3D5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64" name="텍스트 개체 틀 2"/>
          <p:cNvSpPr>
            <a:spLocks noGrp="1"/>
          </p:cNvSpPr>
          <p:nvPr>
            <p:ph type="body" idx="1"/>
          </p:nvPr>
        </p:nvSpPr>
        <p:spPr>
          <a:xfrm>
            <a:off x="1764010" y="3779862"/>
            <a:ext cx="7488832" cy="1368000"/>
          </a:xfrm>
        </p:spPr>
        <p:txBody>
          <a:bodyPr lIns="0" tIns="0" rIns="0" bIns="0" anchor="t">
            <a:normAutofit/>
          </a:bodyPr>
          <a:lstStyle>
            <a:lvl1pPr marL="180000" indent="-180000">
              <a:buFontTx/>
              <a:buBlip>
                <a:blip r:embed="rId2"/>
              </a:buBlip>
              <a:defRPr sz="2000" b="1">
                <a:solidFill>
                  <a:srgbClr val="2B3D51"/>
                </a:solidFill>
              </a:defRPr>
            </a:lvl1pPr>
            <a:lvl2pPr marL="53574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7149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0724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14298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7873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2144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7502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2859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5" name="제목 1"/>
          <p:cNvSpPr>
            <a:spLocks noGrp="1"/>
          </p:cNvSpPr>
          <p:nvPr>
            <p:ph type="title"/>
          </p:nvPr>
        </p:nvSpPr>
        <p:spPr>
          <a:xfrm>
            <a:off x="1764010" y="2118600"/>
            <a:ext cx="7488832" cy="1301222"/>
          </a:xfrm>
        </p:spPr>
        <p:txBody>
          <a:bodyPr lIns="0" tIns="0" rIns="0" bIns="0" anchor="b">
            <a:normAutofit/>
          </a:bodyPr>
          <a:lstStyle>
            <a:lvl1pPr algn="l">
              <a:defRPr sz="3200" b="1" cap="all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0496072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3236" y="1528712"/>
            <a:ext cx="4356920" cy="4323762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14569" y="1528712"/>
            <a:ext cx="4356920" cy="4323762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D042D-C1EB-45D2-B553-A36757D2B321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9496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3237" y="1466530"/>
            <a:ext cx="4358633" cy="611181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5747" indent="0">
              <a:buNone/>
              <a:defRPr sz="2300" b="1"/>
            </a:lvl2pPr>
            <a:lvl3pPr marL="1071494" indent="0">
              <a:buNone/>
              <a:defRPr sz="2100" b="1"/>
            </a:lvl3pPr>
            <a:lvl4pPr marL="1607241" indent="0">
              <a:buNone/>
              <a:defRPr sz="1900" b="1"/>
            </a:lvl4pPr>
            <a:lvl5pPr marL="2142988" indent="0">
              <a:buNone/>
              <a:defRPr sz="1900" b="1"/>
            </a:lvl5pPr>
            <a:lvl6pPr marL="2678735" indent="0">
              <a:buNone/>
              <a:defRPr sz="1900" b="1"/>
            </a:lvl6pPr>
            <a:lvl7pPr marL="3214482" indent="0">
              <a:buNone/>
              <a:defRPr sz="1900" b="1"/>
            </a:lvl7pPr>
            <a:lvl8pPr marL="3750229" indent="0">
              <a:buNone/>
              <a:defRPr sz="1900" b="1"/>
            </a:lvl8pPr>
            <a:lvl9pPr marL="4285976" indent="0">
              <a:buNone/>
              <a:defRPr sz="19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3237" y="2077712"/>
            <a:ext cx="4358633" cy="3774761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11146" y="1466530"/>
            <a:ext cx="4360345" cy="611181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5747" indent="0">
              <a:buNone/>
              <a:defRPr sz="2300" b="1"/>
            </a:lvl2pPr>
            <a:lvl3pPr marL="1071494" indent="0">
              <a:buNone/>
              <a:defRPr sz="2100" b="1"/>
            </a:lvl3pPr>
            <a:lvl4pPr marL="1607241" indent="0">
              <a:buNone/>
              <a:defRPr sz="1900" b="1"/>
            </a:lvl4pPr>
            <a:lvl5pPr marL="2142988" indent="0">
              <a:buNone/>
              <a:defRPr sz="1900" b="1"/>
            </a:lvl5pPr>
            <a:lvl6pPr marL="2678735" indent="0">
              <a:buNone/>
              <a:defRPr sz="1900" b="1"/>
            </a:lvl6pPr>
            <a:lvl7pPr marL="3214482" indent="0">
              <a:buNone/>
              <a:defRPr sz="1900" b="1"/>
            </a:lvl7pPr>
            <a:lvl8pPr marL="3750229" indent="0">
              <a:buNone/>
              <a:defRPr sz="1900" b="1"/>
            </a:lvl8pPr>
            <a:lvl9pPr marL="4285976" indent="0">
              <a:buNone/>
              <a:defRPr sz="19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11146" y="2077712"/>
            <a:ext cx="4360345" cy="3774761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48334-86EA-46C4-8430-BF618E82F90A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267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834" y="172310"/>
            <a:ext cx="9505056" cy="551671"/>
          </a:xfrm>
        </p:spPr>
        <p:txBody>
          <a:bodyPr lIns="0" tIns="0" rIns="0" bIns="0">
            <a:normAutofit/>
          </a:bodyPr>
          <a:lstStyle>
            <a:lvl1pPr algn="l">
              <a:defRPr sz="32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F7C2-E808-467B-A253-015E11C5AF7D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2676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0" y="1547614"/>
            <a:ext cx="9864725" cy="3312368"/>
          </a:xfrm>
          <a:prstGeom prst="rect">
            <a:avLst/>
          </a:prstGeom>
          <a:gradFill>
            <a:gsLst>
              <a:gs pos="0">
                <a:srgbClr val="232A33"/>
              </a:gs>
              <a:gs pos="100000">
                <a:srgbClr val="2B3D5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247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bg>
      <p:bgPr>
        <a:gradFill>
          <a:gsLst>
            <a:gs pos="0">
              <a:srgbClr val="232A33"/>
            </a:gs>
            <a:gs pos="100000">
              <a:srgbClr val="2B3D5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F81A0-5070-458D-9F87-B4CCB296E545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7021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3239" y="260851"/>
            <a:ext cx="3245427" cy="111013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56835" y="260852"/>
            <a:ext cx="5514655" cy="5591621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3239" y="1370988"/>
            <a:ext cx="3245427" cy="4481485"/>
          </a:xfrm>
        </p:spPr>
        <p:txBody>
          <a:bodyPr/>
          <a:lstStyle>
            <a:lvl1pPr marL="0" indent="0">
              <a:buNone/>
              <a:defRPr sz="1600"/>
            </a:lvl1pPr>
            <a:lvl2pPr marL="535747" indent="0">
              <a:buNone/>
              <a:defRPr sz="1400"/>
            </a:lvl2pPr>
            <a:lvl3pPr marL="1071494" indent="0">
              <a:buNone/>
              <a:defRPr sz="1200"/>
            </a:lvl3pPr>
            <a:lvl4pPr marL="1607241" indent="0">
              <a:buNone/>
              <a:defRPr sz="1100"/>
            </a:lvl4pPr>
            <a:lvl5pPr marL="2142988" indent="0">
              <a:buNone/>
              <a:defRPr sz="1100"/>
            </a:lvl5pPr>
            <a:lvl6pPr marL="2678735" indent="0">
              <a:buNone/>
              <a:defRPr sz="1100"/>
            </a:lvl6pPr>
            <a:lvl7pPr marL="3214482" indent="0">
              <a:buNone/>
              <a:defRPr sz="1100"/>
            </a:lvl7pPr>
            <a:lvl8pPr marL="3750229" indent="0">
              <a:buNone/>
              <a:defRPr sz="1100"/>
            </a:lvl8pPr>
            <a:lvl9pPr marL="4285976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DFA18-29DC-4E05-B1A8-19E773B6B434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4039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33556" y="4586130"/>
            <a:ext cx="5918835" cy="54141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33556" y="585399"/>
            <a:ext cx="5918835" cy="3930968"/>
          </a:xfrm>
        </p:spPr>
        <p:txBody>
          <a:bodyPr/>
          <a:lstStyle>
            <a:lvl1pPr marL="0" indent="0">
              <a:buNone/>
              <a:defRPr sz="3700"/>
            </a:lvl1pPr>
            <a:lvl2pPr marL="535747" indent="0">
              <a:buNone/>
              <a:defRPr sz="3300"/>
            </a:lvl2pPr>
            <a:lvl3pPr marL="1071494" indent="0">
              <a:buNone/>
              <a:defRPr sz="2800"/>
            </a:lvl3pPr>
            <a:lvl4pPr marL="1607241" indent="0">
              <a:buNone/>
              <a:defRPr sz="2300"/>
            </a:lvl4pPr>
            <a:lvl5pPr marL="2142988" indent="0">
              <a:buNone/>
              <a:defRPr sz="2300"/>
            </a:lvl5pPr>
            <a:lvl6pPr marL="2678735" indent="0">
              <a:buNone/>
              <a:defRPr sz="2300"/>
            </a:lvl6pPr>
            <a:lvl7pPr marL="3214482" indent="0">
              <a:buNone/>
              <a:defRPr sz="2300"/>
            </a:lvl7pPr>
            <a:lvl8pPr marL="3750229" indent="0">
              <a:buNone/>
              <a:defRPr sz="2300"/>
            </a:lvl8pPr>
            <a:lvl9pPr marL="4285976" indent="0">
              <a:buNone/>
              <a:defRPr sz="23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33556" y="5127548"/>
            <a:ext cx="5918835" cy="768903"/>
          </a:xfrm>
        </p:spPr>
        <p:txBody>
          <a:bodyPr/>
          <a:lstStyle>
            <a:lvl1pPr marL="0" indent="0">
              <a:buNone/>
              <a:defRPr sz="1600"/>
            </a:lvl1pPr>
            <a:lvl2pPr marL="535747" indent="0">
              <a:buNone/>
              <a:defRPr sz="1400"/>
            </a:lvl2pPr>
            <a:lvl3pPr marL="1071494" indent="0">
              <a:buNone/>
              <a:defRPr sz="1200"/>
            </a:lvl3pPr>
            <a:lvl4pPr marL="1607241" indent="0">
              <a:buNone/>
              <a:defRPr sz="1100"/>
            </a:lvl4pPr>
            <a:lvl5pPr marL="2142988" indent="0">
              <a:buNone/>
              <a:defRPr sz="1100"/>
            </a:lvl5pPr>
            <a:lvl6pPr marL="2678735" indent="0">
              <a:buNone/>
              <a:defRPr sz="1100"/>
            </a:lvl6pPr>
            <a:lvl7pPr marL="3214482" indent="0">
              <a:buNone/>
              <a:defRPr sz="1100"/>
            </a:lvl7pPr>
            <a:lvl8pPr marL="3750229" indent="0">
              <a:buNone/>
              <a:defRPr sz="1100"/>
            </a:lvl8pPr>
            <a:lvl9pPr marL="4285976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EB984-F35B-4355-8357-CA7721238989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37496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46F16-3D38-42F6-8DBE-AF23E93CE6DB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681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9834" y="2267694"/>
            <a:ext cx="9505056" cy="1404350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3200" b="1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79834" y="3995886"/>
            <a:ext cx="9505056" cy="1310220"/>
          </a:xfrm>
        </p:spPr>
        <p:txBody>
          <a:bodyPr>
            <a:normAutofit/>
          </a:bodyPr>
          <a:lstStyle>
            <a:lvl1pPr marL="0" indent="0" algn="ctr">
              <a:buNone/>
              <a:defRPr sz="2000" b="1">
                <a:solidFill>
                  <a:schemeClr val="tx1"/>
                </a:solidFill>
              </a:defRPr>
            </a:lvl1pPr>
            <a:lvl2pPr marL="535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714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7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42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87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144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502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85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DC73AD-3893-4862-9B04-46AB9A96C1DD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2" name="그룹 71"/>
          <p:cNvGrpSpPr/>
          <p:nvPr userDrawn="1"/>
        </p:nvGrpSpPr>
        <p:grpSpPr>
          <a:xfrm>
            <a:off x="0" y="3817391"/>
            <a:ext cx="9864000" cy="34479"/>
            <a:chOff x="0" y="3275806"/>
            <a:chExt cx="9864000" cy="34479"/>
          </a:xfrm>
        </p:grpSpPr>
        <p:sp>
          <p:nvSpPr>
            <p:cNvPr id="73" name="직사각형 72"/>
            <p:cNvSpPr/>
            <p:nvPr userDrawn="1"/>
          </p:nvSpPr>
          <p:spPr>
            <a:xfrm>
              <a:off x="0" y="3275806"/>
              <a:ext cx="1409143" cy="34479"/>
            </a:xfrm>
            <a:prstGeom prst="rect">
              <a:avLst/>
            </a:prstGeom>
            <a:solidFill>
              <a:srgbClr val="EC18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74" name="직사각형 73"/>
            <p:cNvSpPr/>
            <p:nvPr userDrawn="1"/>
          </p:nvSpPr>
          <p:spPr>
            <a:xfrm>
              <a:off x="1409143" y="3275806"/>
              <a:ext cx="1409143" cy="34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>
                <a:solidFill>
                  <a:schemeClr val="tx1"/>
                </a:solidFill>
              </a:endParaRPr>
            </a:p>
          </p:txBody>
        </p:sp>
        <p:sp>
          <p:nvSpPr>
            <p:cNvPr id="75" name="직사각형 74"/>
            <p:cNvSpPr/>
            <p:nvPr userDrawn="1"/>
          </p:nvSpPr>
          <p:spPr>
            <a:xfrm>
              <a:off x="2818286" y="3275806"/>
              <a:ext cx="1409143" cy="34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>
                <a:solidFill>
                  <a:schemeClr val="tx1"/>
                </a:solidFill>
              </a:endParaRPr>
            </a:p>
          </p:txBody>
        </p:sp>
        <p:sp>
          <p:nvSpPr>
            <p:cNvPr id="76" name="직사각형 75"/>
            <p:cNvSpPr/>
            <p:nvPr userDrawn="1"/>
          </p:nvSpPr>
          <p:spPr>
            <a:xfrm>
              <a:off x="4227429" y="3275806"/>
              <a:ext cx="1409143" cy="34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>
                <a:solidFill>
                  <a:schemeClr val="tx1"/>
                </a:solidFill>
              </a:endParaRPr>
            </a:p>
          </p:txBody>
        </p:sp>
        <p:sp>
          <p:nvSpPr>
            <p:cNvPr id="77" name="직사각형 76"/>
            <p:cNvSpPr/>
            <p:nvPr userDrawn="1"/>
          </p:nvSpPr>
          <p:spPr>
            <a:xfrm>
              <a:off x="5636571" y="3275806"/>
              <a:ext cx="1409143" cy="34479"/>
            </a:xfrm>
            <a:prstGeom prst="rect">
              <a:avLst/>
            </a:prstGeom>
            <a:solidFill>
              <a:srgbClr val="EC18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78" name="직사각형 77"/>
            <p:cNvSpPr/>
            <p:nvPr userDrawn="1"/>
          </p:nvSpPr>
          <p:spPr>
            <a:xfrm>
              <a:off x="7045714" y="3275806"/>
              <a:ext cx="1409143" cy="34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79" name="직사각형 78"/>
            <p:cNvSpPr/>
            <p:nvPr userDrawn="1"/>
          </p:nvSpPr>
          <p:spPr>
            <a:xfrm>
              <a:off x="8454857" y="3275806"/>
              <a:ext cx="1409143" cy="34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CBA69485-0D20-419A-BB34-B2689EDC66F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83" y="5845125"/>
            <a:ext cx="57606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426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51927" y="262371"/>
            <a:ext cx="2219563" cy="559010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3236" y="262371"/>
            <a:ext cx="6494277" cy="559010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F9EB3-ECEB-4453-83AD-C33046B76CD8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02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834" y="172372"/>
            <a:ext cx="9505056" cy="551671"/>
          </a:xfrm>
        </p:spPr>
        <p:txBody>
          <a:bodyPr lIns="0" tIns="0" rIns="0" bIns="0">
            <a:normAutofit/>
          </a:bodyPr>
          <a:lstStyle>
            <a:lvl1pPr algn="l">
              <a:defRPr sz="32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9834" y="1344742"/>
            <a:ext cx="9505056" cy="4620761"/>
          </a:xfrm>
        </p:spPr>
        <p:txBody>
          <a:bodyPr lIns="0" tIns="0" rIns="0" bIns="0">
            <a:normAutofit/>
          </a:bodyPr>
          <a:lstStyle>
            <a:lvl1pPr marL="288000" indent="-288000">
              <a:lnSpc>
                <a:spcPct val="120000"/>
              </a:lnSpc>
              <a:buFont typeface="Wingdings" panose="05000000000000000000" pitchFamily="2" charset="2"/>
              <a:buChar char="§"/>
              <a:defRPr sz="1800" b="1"/>
            </a:lvl1pPr>
            <a:lvl2pPr marL="576000" indent="-288000">
              <a:lnSpc>
                <a:spcPct val="120000"/>
              </a:lnSpc>
              <a:buFont typeface="Wingdings" panose="05000000000000000000" pitchFamily="2" charset="2"/>
              <a:buChar char="ü"/>
              <a:defRPr sz="1800" b="1"/>
            </a:lvl2pPr>
            <a:lvl3pPr marL="900000" indent="-288000">
              <a:lnSpc>
                <a:spcPct val="120000"/>
              </a:lnSpc>
              <a:buFont typeface="맑은 고딕" panose="020B0503020000020004" pitchFamily="50" charset="-127"/>
              <a:buChar char="→"/>
              <a:defRPr sz="1800" b="1"/>
            </a:lvl3pPr>
            <a:lvl4pPr marL="1224000" indent="-288000">
              <a:lnSpc>
                <a:spcPct val="120000"/>
              </a:lnSpc>
              <a:defRPr sz="1800" b="1"/>
            </a:lvl4pPr>
            <a:lvl5pPr marL="1512000">
              <a:lnSpc>
                <a:spcPct val="120000"/>
              </a:lnSpc>
              <a:defRPr sz="1800" b="1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3237" y="6099457"/>
            <a:ext cx="2301769" cy="344795"/>
          </a:xfrm>
        </p:spPr>
        <p:txBody>
          <a:bodyPr/>
          <a:lstStyle/>
          <a:p>
            <a:fld id="{38A21675-2453-4347-B24C-166BC22C8C53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70448" y="6099457"/>
            <a:ext cx="3123830" cy="344795"/>
          </a:xfrm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그룹 9"/>
          <p:cNvGrpSpPr/>
          <p:nvPr userDrawn="1"/>
        </p:nvGrpSpPr>
        <p:grpSpPr>
          <a:xfrm flipV="1">
            <a:off x="8497240" y="-3938"/>
            <a:ext cx="1370453" cy="1034385"/>
            <a:chOff x="7773686" y="5619175"/>
            <a:chExt cx="1370453" cy="1080001"/>
          </a:xfrm>
        </p:grpSpPr>
        <p:sp>
          <p:nvSpPr>
            <p:cNvPr id="7" name="직각 삼각형 6"/>
            <p:cNvSpPr/>
            <p:nvPr userDrawn="1"/>
          </p:nvSpPr>
          <p:spPr>
            <a:xfrm>
              <a:off x="8421429" y="6159173"/>
              <a:ext cx="720000" cy="540001"/>
            </a:xfrm>
            <a:prstGeom prst="rtTriangle">
              <a:avLst/>
            </a:prstGeom>
            <a:solidFill>
              <a:srgbClr val="EEE6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8" name="직각 삼각형 7"/>
            <p:cNvSpPr/>
            <p:nvPr userDrawn="1"/>
          </p:nvSpPr>
          <p:spPr>
            <a:xfrm flipH="1">
              <a:off x="7773686" y="6159175"/>
              <a:ext cx="647700" cy="540001"/>
            </a:xfrm>
            <a:prstGeom prst="rtTriangle">
              <a:avLst/>
            </a:prstGeom>
            <a:solidFill>
              <a:srgbClr val="EC7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9" name="이등변 삼각형 8"/>
            <p:cNvSpPr/>
            <p:nvPr userDrawn="1"/>
          </p:nvSpPr>
          <p:spPr>
            <a:xfrm rot="16200000">
              <a:off x="8244139" y="5799175"/>
              <a:ext cx="1080000" cy="720000"/>
            </a:xfrm>
            <a:prstGeom prst="triangle">
              <a:avLst/>
            </a:prstGeom>
            <a:solidFill>
              <a:srgbClr val="496F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</p:grp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380634" y="379210"/>
            <a:ext cx="2304000" cy="344795"/>
          </a:xfrm>
        </p:spPr>
        <p:txBody>
          <a:bodyPr lIns="0" tIns="0" rIns="0" bIns="0"/>
          <a:lstStyle>
            <a:lvl1pPr>
              <a:defRPr sz="1200" b="1">
                <a:solidFill>
                  <a:schemeClr val="bg1"/>
                </a:solidFill>
              </a:defRPr>
            </a:lvl1pPr>
          </a:lstStyle>
          <a:p>
            <a:fld id="{748ED32C-772A-4C05-B8B0-CAB15F4540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9885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>
            <a:off x="725" y="0"/>
            <a:ext cx="9864000" cy="115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6906" y="179462"/>
            <a:ext cx="8928000" cy="504000"/>
          </a:xfrm>
        </p:spPr>
        <p:txBody>
          <a:bodyPr lIns="0" tIns="0" rIns="0" bIns="0">
            <a:normAutofit/>
          </a:bodyPr>
          <a:lstStyle>
            <a:lvl1pPr algn="l">
              <a:defRPr sz="3200" b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79834" y="1331590"/>
            <a:ext cx="9505056" cy="4680000"/>
          </a:xfrm>
        </p:spPr>
        <p:txBody>
          <a:bodyPr lIns="0" tIns="0" rIns="0" bIns="0">
            <a:normAutofit/>
          </a:bodyPr>
          <a:lstStyle>
            <a:lvl1pPr marL="288000" indent="-288000">
              <a:lnSpc>
                <a:spcPct val="120000"/>
              </a:lnSpc>
              <a:buFont typeface="맑은 고딕" panose="020B0503020000020004" pitchFamily="50" charset="-127"/>
              <a:buChar char="▶"/>
              <a:defRPr sz="1600" b="1">
                <a:gradFill flip="none" rotWithShape="1">
                  <a:gsLst>
                    <a:gs pos="0">
                      <a:srgbClr val="232A33"/>
                    </a:gs>
                    <a:gs pos="100000">
                      <a:srgbClr val="41555E"/>
                    </a:gs>
                  </a:gsLst>
                  <a:lin ang="5400000" scaled="1"/>
                  <a:tileRect/>
                </a:gradFill>
                <a:latin typeface="Century Gothic" panose="020B0502020202020204" pitchFamily="34" charset="0"/>
              </a:defRPr>
            </a:lvl1pPr>
            <a:lvl2pPr marL="576000" indent="-288000">
              <a:lnSpc>
                <a:spcPct val="120000"/>
              </a:lnSpc>
              <a:buFont typeface="Wingdings" panose="05000000000000000000" pitchFamily="2" charset="2"/>
              <a:buChar char="§"/>
              <a:defRPr sz="1600" b="1"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900000" indent="-288000">
              <a:lnSpc>
                <a:spcPct val="120000"/>
              </a:lnSpc>
              <a:buFont typeface="맑은 고딕" panose="020B0503020000020004" pitchFamily="50" charset="-127"/>
              <a:buChar char="→"/>
              <a:defRPr sz="1600" b="1">
                <a:solidFill>
                  <a:srgbClr val="496F78"/>
                </a:solidFill>
                <a:latin typeface="Century Gothic" panose="020B0502020202020204" pitchFamily="34" charset="0"/>
              </a:defRPr>
            </a:lvl3pPr>
            <a:lvl4pPr marL="1224000" indent="-288000">
              <a:lnSpc>
                <a:spcPct val="120000"/>
              </a:lnSpc>
              <a:defRPr sz="1600" b="1"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1512000">
              <a:lnSpc>
                <a:spcPct val="120000"/>
              </a:lnSpc>
              <a:defRPr sz="1600" b="1">
                <a:solidFill>
                  <a:schemeClr val="tx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0" y="6299538"/>
            <a:ext cx="9864000" cy="25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 userDrawn="1"/>
        </p:nvSpPr>
        <p:spPr>
          <a:xfrm>
            <a:off x="9252802" y="179462"/>
            <a:ext cx="468000" cy="468000"/>
          </a:xfrm>
          <a:prstGeom prst="ellipse">
            <a:avLst/>
          </a:prstGeom>
          <a:solidFill>
            <a:srgbClr val="41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u="sng" dirty="0">
              <a:latin typeface="Century Gothic" panose="020B0502020202020204" pitchFamily="34" charset="0"/>
            </a:endParaRPr>
          </a:p>
        </p:txBody>
      </p:sp>
      <p:sp>
        <p:nvSpPr>
          <p:cNvPr id="25" name="타원 24"/>
          <p:cNvSpPr/>
          <p:nvPr userDrawn="1"/>
        </p:nvSpPr>
        <p:spPr>
          <a:xfrm>
            <a:off x="9108866" y="285295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dirty="0">
              <a:latin typeface="Century Gothic" panose="020B0502020202020204" pitchFamily="34" charset="0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08866" y="292897"/>
            <a:ext cx="360000" cy="344795"/>
          </a:xfrm>
          <a:prstGeom prst="ellipse">
            <a:avLst/>
          </a:prstGeom>
        </p:spPr>
        <p:txBody>
          <a:bodyPr lIns="0" tIns="0" rIns="0" bIns="0"/>
          <a:lstStyle>
            <a:lvl1pPr algn="ctr">
              <a:defRPr sz="1200" b="1">
                <a:solidFill>
                  <a:srgbClr val="2D333D"/>
                </a:solidFill>
              </a:defRPr>
            </a:lvl1pPr>
          </a:lstStyle>
          <a:p>
            <a:fld id="{748ED32C-772A-4C05-B8B0-CAB15F45406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" name="직각 삼각형 3"/>
          <p:cNvSpPr/>
          <p:nvPr userDrawn="1"/>
        </p:nvSpPr>
        <p:spPr>
          <a:xfrm rot="8100000" flipH="1" flipV="1">
            <a:off x="9429441" y="972459"/>
            <a:ext cx="360000" cy="360000"/>
          </a:xfrm>
          <a:prstGeom prst="rtTriangl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>
              <a:solidFill>
                <a:srgbClr val="2D333D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004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063" userDrawn="1">
          <p15:clr>
            <a:srgbClr val="FBAE40"/>
          </p15:clr>
        </p15:guide>
        <p15:guide id="2" pos="310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 userDrawn="1"/>
        </p:nvSpPr>
        <p:spPr>
          <a:xfrm>
            <a:off x="725" y="0"/>
            <a:ext cx="9864000" cy="115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6906" y="179462"/>
            <a:ext cx="8928000" cy="504000"/>
          </a:xfrm>
        </p:spPr>
        <p:txBody>
          <a:bodyPr lIns="0" tIns="0" rIns="0" bIns="0">
            <a:normAutofit/>
          </a:bodyPr>
          <a:lstStyle>
            <a:lvl1pPr algn="l">
              <a:defRPr sz="3200" b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0" y="6299613"/>
            <a:ext cx="9864000" cy="25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 userDrawn="1"/>
        </p:nvSpPr>
        <p:spPr>
          <a:xfrm>
            <a:off x="9252802" y="179462"/>
            <a:ext cx="468000" cy="468000"/>
          </a:xfrm>
          <a:prstGeom prst="ellipse">
            <a:avLst/>
          </a:prstGeom>
          <a:solidFill>
            <a:srgbClr val="41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u="sng" dirty="0">
              <a:latin typeface="Century Gothic" panose="020B0502020202020204" pitchFamily="34" charset="0"/>
            </a:endParaRPr>
          </a:p>
        </p:txBody>
      </p:sp>
      <p:sp>
        <p:nvSpPr>
          <p:cNvPr id="25" name="타원 24"/>
          <p:cNvSpPr/>
          <p:nvPr userDrawn="1"/>
        </p:nvSpPr>
        <p:spPr>
          <a:xfrm>
            <a:off x="9108866" y="285295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dirty="0">
              <a:latin typeface="Century Gothic" panose="020B0502020202020204" pitchFamily="34" charset="0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08866" y="292897"/>
            <a:ext cx="360000" cy="344795"/>
          </a:xfrm>
          <a:prstGeom prst="ellipse">
            <a:avLst/>
          </a:prstGeom>
        </p:spPr>
        <p:txBody>
          <a:bodyPr lIns="0" tIns="0" rIns="0" bIns="0"/>
          <a:lstStyle>
            <a:lvl1pPr algn="ctr">
              <a:defRPr sz="1200" b="1">
                <a:solidFill>
                  <a:srgbClr val="2D333D"/>
                </a:solidFill>
              </a:defRPr>
            </a:lvl1pPr>
          </a:lstStyle>
          <a:p>
            <a:fld id="{748ED32C-772A-4C05-B8B0-CAB15F45406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32" name="직각 삼각형 31"/>
          <p:cNvSpPr/>
          <p:nvPr userDrawn="1"/>
        </p:nvSpPr>
        <p:spPr>
          <a:xfrm rot="8100000" flipH="1" flipV="1">
            <a:off x="9429441" y="972459"/>
            <a:ext cx="360000" cy="360000"/>
          </a:xfrm>
          <a:prstGeom prst="rtTriangl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>
              <a:solidFill>
                <a:srgbClr val="2D333D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89BA9B5-E117-4B72-9BDC-A46380D8480C}"/>
              </a:ext>
            </a:extLst>
          </p:cNvPr>
          <p:cNvGrpSpPr/>
          <p:nvPr userDrawn="1"/>
        </p:nvGrpSpPr>
        <p:grpSpPr>
          <a:xfrm>
            <a:off x="179834" y="5684520"/>
            <a:ext cx="2755862" cy="647948"/>
            <a:chOff x="179834" y="5684520"/>
            <a:chExt cx="2755862" cy="647948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DEC4A21F-7076-437C-8C9C-1A3CC8C05EB8}"/>
                </a:ext>
              </a:extLst>
            </p:cNvPr>
            <p:cNvSpPr/>
            <p:nvPr userDrawn="1"/>
          </p:nvSpPr>
          <p:spPr>
            <a:xfrm>
              <a:off x="179834" y="5684520"/>
              <a:ext cx="360000" cy="36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600" b="1" u="sng" dirty="0">
                  <a:latin typeface="Century Gothic" panose="020B0502020202020204" pitchFamily="34" charset="0"/>
                </a:rPr>
                <a:t>일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E8EA1E50-F9BB-4585-BFEF-154428C88411}"/>
                </a:ext>
              </a:extLst>
            </p:cNvPr>
            <p:cNvSpPr/>
            <p:nvPr userDrawn="1"/>
          </p:nvSpPr>
          <p:spPr>
            <a:xfrm>
              <a:off x="576906" y="5684520"/>
              <a:ext cx="360000" cy="36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600" b="1" u="sng" dirty="0">
                  <a:latin typeface="Century Gothic" panose="020B0502020202020204" pitchFamily="34" charset="0"/>
                </a:rPr>
                <a:t>월</a:t>
              </a: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BC45BB1-B647-4254-9025-CF275F9498E5}"/>
                </a:ext>
              </a:extLst>
            </p:cNvPr>
            <p:cNvSpPr/>
            <p:nvPr userDrawn="1"/>
          </p:nvSpPr>
          <p:spPr>
            <a:xfrm>
              <a:off x="973978" y="5684520"/>
              <a:ext cx="360000" cy="36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600" b="1" u="sng" dirty="0">
                  <a:latin typeface="Century Gothic" panose="020B0502020202020204" pitchFamily="34" charset="0"/>
                </a:rPr>
                <a:t>화</a:t>
              </a: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0AF70550-8FB6-4F10-9F8B-F23B42C7A21E}"/>
                </a:ext>
              </a:extLst>
            </p:cNvPr>
            <p:cNvSpPr/>
            <p:nvPr userDrawn="1"/>
          </p:nvSpPr>
          <p:spPr>
            <a:xfrm>
              <a:off x="1369209" y="5684520"/>
              <a:ext cx="360000" cy="36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600" b="1" u="sng" dirty="0">
                  <a:latin typeface="Century Gothic" panose="020B0502020202020204" pitchFamily="34" charset="0"/>
                </a:rPr>
                <a:t>수</a:t>
              </a: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85D1B03-94C8-4260-B163-614A9556F3F0}"/>
                </a:ext>
              </a:extLst>
            </p:cNvPr>
            <p:cNvSpPr/>
            <p:nvPr userDrawn="1"/>
          </p:nvSpPr>
          <p:spPr>
            <a:xfrm>
              <a:off x="1764440" y="5684520"/>
              <a:ext cx="360000" cy="36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600" b="1" u="sng" dirty="0">
                  <a:latin typeface="Century Gothic" panose="020B0502020202020204" pitchFamily="34" charset="0"/>
                </a:rPr>
                <a:t>목</a:t>
              </a: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92E5ADB4-7C19-4E9B-B554-155849F19E7E}"/>
                </a:ext>
              </a:extLst>
            </p:cNvPr>
            <p:cNvSpPr/>
            <p:nvPr userDrawn="1"/>
          </p:nvSpPr>
          <p:spPr>
            <a:xfrm>
              <a:off x="2159671" y="5684520"/>
              <a:ext cx="360000" cy="36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600" b="1" u="sng" dirty="0">
                  <a:latin typeface="Century Gothic" panose="020B0502020202020204" pitchFamily="34" charset="0"/>
                </a:rPr>
                <a:t>금</a:t>
              </a: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BDEEF81A-44C2-4609-915E-B1C963AB6E40}"/>
                </a:ext>
              </a:extLst>
            </p:cNvPr>
            <p:cNvSpPr/>
            <p:nvPr userDrawn="1"/>
          </p:nvSpPr>
          <p:spPr>
            <a:xfrm>
              <a:off x="2554902" y="5684520"/>
              <a:ext cx="360000" cy="36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ko-KR" altLang="en-US" sz="1600" b="1" u="sng" dirty="0">
                  <a:latin typeface="Century Gothic" panose="020B0502020202020204" pitchFamily="34" charset="0"/>
                </a:rPr>
                <a:t>토</a:t>
              </a:r>
            </a:p>
          </p:txBody>
        </p:sp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A7111B12-6D85-4963-BD31-32399884CCB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clrChange>
                <a:clrFrom>
                  <a:srgbClr val="FAFAFA"/>
                </a:clrFrom>
                <a:clrTo>
                  <a:srgbClr val="FAFAF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819" y="6072794"/>
              <a:ext cx="301016" cy="244630"/>
            </a:xfrm>
            <a:prstGeom prst="rect">
              <a:avLst/>
            </a:prstGeom>
          </p:spPr>
        </p:pic>
        <p:pic>
          <p:nvPicPr>
            <p:cNvPr id="35" name="그림 34">
              <a:extLst>
                <a:ext uri="{FF2B5EF4-FFF2-40B4-BE49-F238E27FC236}">
                  <a16:creationId xmlns:a16="http://schemas.microsoft.com/office/drawing/2014/main" id="{2732AD69-DECD-4A92-817C-F6700509E4B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clrChange>
                <a:clrFrom>
                  <a:srgbClr val="FAFAFA"/>
                </a:clrFrom>
                <a:clrTo>
                  <a:srgbClr val="FAFAF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3946" y="6052179"/>
              <a:ext cx="230626" cy="268922"/>
            </a:xfrm>
            <a:prstGeom prst="rect">
              <a:avLst/>
            </a:prstGeom>
          </p:spPr>
        </p:pic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5F4EA054-3261-42ED-A55D-E7E67A0471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clrChange>
                <a:clrFrom>
                  <a:srgbClr val="FAFAFA"/>
                </a:clrFrom>
                <a:clrTo>
                  <a:srgbClr val="FAFAF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977" y="6036759"/>
              <a:ext cx="288918" cy="286442"/>
            </a:xfrm>
            <a:prstGeom prst="rect">
              <a:avLst/>
            </a:prstGeom>
          </p:spPr>
        </p:pic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21A4BE72-8A97-45B1-8AD7-DC1D889DF46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 cstate="print">
              <a:clrChange>
                <a:clrFrom>
                  <a:srgbClr val="FAFAFA"/>
                </a:clrFrom>
                <a:clrTo>
                  <a:srgbClr val="FAFAF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9303" y="6043914"/>
              <a:ext cx="288918" cy="272027"/>
            </a:xfrm>
            <a:prstGeom prst="rect">
              <a:avLst/>
            </a:prstGeom>
          </p:spPr>
        </p:pic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3693B79D-7B35-4988-A9E7-7C35FC0E790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 cstate="print">
              <a:clrChange>
                <a:clrFrom>
                  <a:srgbClr val="FAFAFA"/>
                </a:clrFrom>
                <a:clrTo>
                  <a:srgbClr val="FAFAF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8446" y="6035447"/>
              <a:ext cx="320942" cy="297021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85E0BD3-EB64-4DB7-92D1-35030B92458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 cstate="print">
              <a:clrChange>
                <a:clrFrom>
                  <a:srgbClr val="FAFAFA"/>
                </a:clrFrom>
                <a:clrTo>
                  <a:srgbClr val="FAFAF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5430" y="6042235"/>
              <a:ext cx="311076" cy="277368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EA85C58E-039F-495C-BC30-5CEDB4C8112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 cstate="print">
              <a:clrChange>
                <a:clrFrom>
                  <a:srgbClr val="FAFAFA"/>
                </a:clrFrom>
                <a:clrTo>
                  <a:srgbClr val="FAFAFA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4698" y="6063424"/>
              <a:ext cx="410998" cy="2438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1309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063">
          <p15:clr>
            <a:srgbClr val="FBAE40"/>
          </p15:clr>
        </p15:guide>
        <p15:guide id="2" pos="310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8890" y="1692110"/>
            <a:ext cx="9396000" cy="4320000"/>
          </a:xfrm>
        </p:spPr>
        <p:txBody>
          <a:bodyPr lIns="0" tIns="0" rIns="0" bIns="0">
            <a:normAutofit/>
          </a:bodyPr>
          <a:lstStyle>
            <a:lvl1pPr marL="288000" indent="-288000">
              <a:lnSpc>
                <a:spcPct val="120000"/>
              </a:lnSpc>
              <a:buFont typeface="Wingdings" panose="05000000000000000000" pitchFamily="2" charset="2"/>
              <a:buChar char="l"/>
              <a:defRPr sz="1600" b="1">
                <a:gradFill flip="none" rotWithShape="1">
                  <a:gsLst>
                    <a:gs pos="0">
                      <a:srgbClr val="232A33"/>
                    </a:gs>
                    <a:gs pos="100000">
                      <a:srgbClr val="41555E"/>
                    </a:gs>
                  </a:gsLst>
                  <a:lin ang="5400000" scaled="1"/>
                  <a:tileRect/>
                </a:gradFill>
                <a:latin typeface="Century Gothic" panose="020B0502020202020204" pitchFamily="34" charset="0"/>
              </a:defRPr>
            </a:lvl1pPr>
            <a:lvl2pPr marL="576000" indent="-288000">
              <a:lnSpc>
                <a:spcPct val="120000"/>
              </a:lnSpc>
              <a:buFont typeface="Wingdings" panose="05000000000000000000" pitchFamily="2" charset="2"/>
              <a:buChar char="§"/>
              <a:defRPr sz="1600" b="1"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900000" indent="-288000">
              <a:lnSpc>
                <a:spcPct val="120000"/>
              </a:lnSpc>
              <a:buFont typeface="맑은 고딕" panose="020B0503020000020004" pitchFamily="50" charset="-127"/>
              <a:buChar char="→"/>
              <a:defRPr sz="1600" b="1">
                <a:solidFill>
                  <a:srgbClr val="496F78"/>
                </a:solidFill>
                <a:latin typeface="Century Gothic" panose="020B0502020202020204" pitchFamily="34" charset="0"/>
              </a:defRPr>
            </a:lvl3pPr>
            <a:lvl4pPr marL="1224000" indent="-288000">
              <a:lnSpc>
                <a:spcPct val="120000"/>
              </a:lnSpc>
              <a:defRPr sz="1600" b="1"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1512000">
              <a:lnSpc>
                <a:spcPct val="120000"/>
              </a:lnSpc>
              <a:defRPr sz="1600" b="1">
                <a:solidFill>
                  <a:schemeClr val="tx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0" y="6299538"/>
            <a:ext cx="9864000" cy="25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 userDrawn="1"/>
        </p:nvGrpSpPr>
        <p:grpSpPr>
          <a:xfrm>
            <a:off x="725" y="492894"/>
            <a:ext cx="9864000" cy="576000"/>
            <a:chOff x="725" y="492894"/>
            <a:chExt cx="9864000" cy="576000"/>
          </a:xfrm>
        </p:grpSpPr>
        <p:sp>
          <p:nvSpPr>
            <p:cNvPr id="33" name="직사각형 32"/>
            <p:cNvSpPr/>
            <p:nvPr userDrawn="1"/>
          </p:nvSpPr>
          <p:spPr>
            <a:xfrm flipV="1">
              <a:off x="725" y="492894"/>
              <a:ext cx="7092602" cy="57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34" name="순서도: 문서 8"/>
            <p:cNvSpPr/>
            <p:nvPr userDrawn="1"/>
          </p:nvSpPr>
          <p:spPr>
            <a:xfrm>
              <a:off x="6839999" y="492894"/>
              <a:ext cx="3024726" cy="576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0663"/>
                <a:gd name="connsiteX1" fmla="*/ 21600 w 21600"/>
                <a:gd name="connsiteY1" fmla="*/ 0 h 20663"/>
                <a:gd name="connsiteX2" fmla="*/ 21600 w 21600"/>
                <a:gd name="connsiteY2" fmla="*/ 4965 h 20663"/>
                <a:gd name="connsiteX3" fmla="*/ 0 w 21600"/>
                <a:gd name="connsiteY3" fmla="*/ 20172 h 20663"/>
                <a:gd name="connsiteX4" fmla="*/ 0 w 21600"/>
                <a:gd name="connsiteY4" fmla="*/ 0 h 20663"/>
                <a:gd name="connsiteX0" fmla="*/ 0 w 21600"/>
                <a:gd name="connsiteY0" fmla="*/ 0 h 34140"/>
                <a:gd name="connsiteX1" fmla="*/ 21600 w 21600"/>
                <a:gd name="connsiteY1" fmla="*/ 0 h 34140"/>
                <a:gd name="connsiteX2" fmla="*/ 21600 w 21600"/>
                <a:gd name="connsiteY2" fmla="*/ 4965 h 34140"/>
                <a:gd name="connsiteX3" fmla="*/ 0 w 21600"/>
                <a:gd name="connsiteY3" fmla="*/ 33840 h 34140"/>
                <a:gd name="connsiteX4" fmla="*/ 0 w 21600"/>
                <a:gd name="connsiteY4" fmla="*/ 0 h 3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34140">
                  <a:moveTo>
                    <a:pt x="0" y="0"/>
                  </a:moveTo>
                  <a:lnTo>
                    <a:pt x="21600" y="0"/>
                  </a:lnTo>
                  <a:lnTo>
                    <a:pt x="21600" y="4965"/>
                  </a:lnTo>
                  <a:cubicBezTo>
                    <a:pt x="10800" y="4965"/>
                    <a:pt x="10800" y="37590"/>
                    <a:pt x="0" y="338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rgbClr val="41555E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5" name="그룹 34"/>
          <p:cNvGrpSpPr/>
          <p:nvPr userDrawn="1"/>
        </p:nvGrpSpPr>
        <p:grpSpPr>
          <a:xfrm>
            <a:off x="725" y="433357"/>
            <a:ext cx="9864000" cy="576000"/>
            <a:chOff x="725" y="433357"/>
            <a:chExt cx="9864000" cy="576000"/>
          </a:xfrm>
          <a:solidFill>
            <a:srgbClr val="2B3D51"/>
          </a:solidFill>
        </p:grpSpPr>
        <p:sp>
          <p:nvSpPr>
            <p:cNvPr id="36" name="직사각형 35"/>
            <p:cNvSpPr/>
            <p:nvPr userDrawn="1"/>
          </p:nvSpPr>
          <p:spPr>
            <a:xfrm flipV="1">
              <a:off x="725" y="433357"/>
              <a:ext cx="7092602" cy="576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37" name="순서도: 문서 8"/>
            <p:cNvSpPr/>
            <p:nvPr userDrawn="1"/>
          </p:nvSpPr>
          <p:spPr>
            <a:xfrm>
              <a:off x="6839999" y="433357"/>
              <a:ext cx="3024726" cy="576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0663"/>
                <a:gd name="connsiteX1" fmla="*/ 21600 w 21600"/>
                <a:gd name="connsiteY1" fmla="*/ 0 h 20663"/>
                <a:gd name="connsiteX2" fmla="*/ 21600 w 21600"/>
                <a:gd name="connsiteY2" fmla="*/ 4965 h 20663"/>
                <a:gd name="connsiteX3" fmla="*/ 0 w 21600"/>
                <a:gd name="connsiteY3" fmla="*/ 20172 h 20663"/>
                <a:gd name="connsiteX4" fmla="*/ 0 w 21600"/>
                <a:gd name="connsiteY4" fmla="*/ 0 h 20663"/>
                <a:gd name="connsiteX0" fmla="*/ 0 w 21600"/>
                <a:gd name="connsiteY0" fmla="*/ 0 h 34140"/>
                <a:gd name="connsiteX1" fmla="*/ 21600 w 21600"/>
                <a:gd name="connsiteY1" fmla="*/ 0 h 34140"/>
                <a:gd name="connsiteX2" fmla="*/ 21600 w 21600"/>
                <a:gd name="connsiteY2" fmla="*/ 4965 h 34140"/>
                <a:gd name="connsiteX3" fmla="*/ 0 w 21600"/>
                <a:gd name="connsiteY3" fmla="*/ 33840 h 34140"/>
                <a:gd name="connsiteX4" fmla="*/ 0 w 21600"/>
                <a:gd name="connsiteY4" fmla="*/ 0 h 3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34140">
                  <a:moveTo>
                    <a:pt x="0" y="0"/>
                  </a:moveTo>
                  <a:lnTo>
                    <a:pt x="21600" y="0"/>
                  </a:lnTo>
                  <a:lnTo>
                    <a:pt x="21600" y="4965"/>
                  </a:lnTo>
                  <a:cubicBezTo>
                    <a:pt x="10800" y="4965"/>
                    <a:pt x="10800" y="37590"/>
                    <a:pt x="0" y="3384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rgbClr val="41555E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38" name="직사각형 37"/>
          <p:cNvSpPr/>
          <p:nvPr userDrawn="1"/>
        </p:nvSpPr>
        <p:spPr>
          <a:xfrm>
            <a:off x="-725" y="0"/>
            <a:ext cx="9864725" cy="43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39" name="제목 1"/>
          <p:cNvSpPr>
            <a:spLocks noGrp="1"/>
          </p:cNvSpPr>
          <p:nvPr>
            <p:ph type="title"/>
          </p:nvPr>
        </p:nvSpPr>
        <p:spPr>
          <a:xfrm>
            <a:off x="756906" y="179462"/>
            <a:ext cx="8928000" cy="504000"/>
          </a:xfrm>
        </p:spPr>
        <p:txBody>
          <a:bodyPr lIns="0" tIns="0" rIns="0" bIns="0">
            <a:normAutofit/>
          </a:bodyPr>
          <a:lstStyle>
            <a:lvl1pPr algn="l">
              <a:defRPr sz="3200" b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0" name="타원 39"/>
          <p:cNvSpPr/>
          <p:nvPr userDrawn="1"/>
        </p:nvSpPr>
        <p:spPr>
          <a:xfrm>
            <a:off x="9252802" y="755526"/>
            <a:ext cx="468000" cy="468000"/>
          </a:xfrm>
          <a:prstGeom prst="ellipse">
            <a:avLst/>
          </a:prstGeom>
          <a:solidFill>
            <a:srgbClr val="41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u="sng" dirty="0">
              <a:latin typeface="Century Gothic" panose="020B0502020202020204" pitchFamily="34" charset="0"/>
            </a:endParaRPr>
          </a:p>
        </p:txBody>
      </p:sp>
      <p:sp>
        <p:nvSpPr>
          <p:cNvPr id="41" name="타원 40"/>
          <p:cNvSpPr/>
          <p:nvPr userDrawn="1"/>
        </p:nvSpPr>
        <p:spPr>
          <a:xfrm>
            <a:off x="9108866" y="861359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dirty="0">
              <a:latin typeface="Century Gothic" panose="020B0502020202020204" pitchFamily="34" charset="0"/>
            </a:endParaRPr>
          </a:p>
        </p:txBody>
      </p:sp>
      <p:sp>
        <p:nvSpPr>
          <p:cNvPr id="4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08866" y="868961"/>
            <a:ext cx="360000" cy="344795"/>
          </a:xfrm>
          <a:prstGeom prst="ellipse">
            <a:avLst/>
          </a:prstGeom>
        </p:spPr>
        <p:txBody>
          <a:bodyPr lIns="0" tIns="0" rIns="0" bIns="0"/>
          <a:lstStyle>
            <a:lvl1pPr algn="ctr">
              <a:defRPr sz="1200" b="1">
                <a:solidFill>
                  <a:srgbClr val="2D333D"/>
                </a:solidFill>
              </a:defRPr>
            </a:lvl1pPr>
          </a:lstStyle>
          <a:p>
            <a:fld id="{748ED32C-772A-4C05-B8B0-CAB15F45406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7945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063">
          <p15:clr>
            <a:srgbClr val="FBAE40"/>
          </p15:clr>
        </p15:guide>
        <p15:guide id="2" pos="310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 userDrawn="1"/>
        </p:nvSpPr>
        <p:spPr>
          <a:xfrm>
            <a:off x="0" y="6299613"/>
            <a:ext cx="9864000" cy="25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0" name="그룹 39"/>
          <p:cNvGrpSpPr/>
          <p:nvPr userDrawn="1"/>
        </p:nvGrpSpPr>
        <p:grpSpPr>
          <a:xfrm>
            <a:off x="725" y="492894"/>
            <a:ext cx="9864000" cy="576000"/>
            <a:chOff x="725" y="492894"/>
            <a:chExt cx="9864000" cy="576000"/>
          </a:xfrm>
        </p:grpSpPr>
        <p:sp>
          <p:nvSpPr>
            <p:cNvPr id="41" name="직사각형 40"/>
            <p:cNvSpPr/>
            <p:nvPr userDrawn="1"/>
          </p:nvSpPr>
          <p:spPr>
            <a:xfrm flipV="1">
              <a:off x="725" y="492894"/>
              <a:ext cx="7092602" cy="57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42" name="순서도: 문서 8"/>
            <p:cNvSpPr/>
            <p:nvPr userDrawn="1"/>
          </p:nvSpPr>
          <p:spPr>
            <a:xfrm>
              <a:off x="6839999" y="492894"/>
              <a:ext cx="3024726" cy="576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0663"/>
                <a:gd name="connsiteX1" fmla="*/ 21600 w 21600"/>
                <a:gd name="connsiteY1" fmla="*/ 0 h 20663"/>
                <a:gd name="connsiteX2" fmla="*/ 21600 w 21600"/>
                <a:gd name="connsiteY2" fmla="*/ 4965 h 20663"/>
                <a:gd name="connsiteX3" fmla="*/ 0 w 21600"/>
                <a:gd name="connsiteY3" fmla="*/ 20172 h 20663"/>
                <a:gd name="connsiteX4" fmla="*/ 0 w 21600"/>
                <a:gd name="connsiteY4" fmla="*/ 0 h 20663"/>
                <a:gd name="connsiteX0" fmla="*/ 0 w 21600"/>
                <a:gd name="connsiteY0" fmla="*/ 0 h 34140"/>
                <a:gd name="connsiteX1" fmla="*/ 21600 w 21600"/>
                <a:gd name="connsiteY1" fmla="*/ 0 h 34140"/>
                <a:gd name="connsiteX2" fmla="*/ 21600 w 21600"/>
                <a:gd name="connsiteY2" fmla="*/ 4965 h 34140"/>
                <a:gd name="connsiteX3" fmla="*/ 0 w 21600"/>
                <a:gd name="connsiteY3" fmla="*/ 33840 h 34140"/>
                <a:gd name="connsiteX4" fmla="*/ 0 w 21600"/>
                <a:gd name="connsiteY4" fmla="*/ 0 h 3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34140">
                  <a:moveTo>
                    <a:pt x="0" y="0"/>
                  </a:moveTo>
                  <a:lnTo>
                    <a:pt x="21600" y="0"/>
                  </a:lnTo>
                  <a:lnTo>
                    <a:pt x="21600" y="4965"/>
                  </a:lnTo>
                  <a:cubicBezTo>
                    <a:pt x="10800" y="4965"/>
                    <a:pt x="10800" y="37590"/>
                    <a:pt x="0" y="338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rgbClr val="41555E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3" name="그룹 42"/>
          <p:cNvGrpSpPr/>
          <p:nvPr userDrawn="1"/>
        </p:nvGrpSpPr>
        <p:grpSpPr>
          <a:xfrm>
            <a:off x="725" y="433357"/>
            <a:ext cx="9864000" cy="576000"/>
            <a:chOff x="725" y="433357"/>
            <a:chExt cx="9864000" cy="576000"/>
          </a:xfrm>
          <a:solidFill>
            <a:srgbClr val="2B3D51"/>
          </a:solidFill>
        </p:grpSpPr>
        <p:sp>
          <p:nvSpPr>
            <p:cNvPr id="44" name="직사각형 43"/>
            <p:cNvSpPr/>
            <p:nvPr userDrawn="1"/>
          </p:nvSpPr>
          <p:spPr>
            <a:xfrm flipV="1">
              <a:off x="725" y="433357"/>
              <a:ext cx="7092602" cy="576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45" name="순서도: 문서 8"/>
            <p:cNvSpPr/>
            <p:nvPr userDrawn="1"/>
          </p:nvSpPr>
          <p:spPr>
            <a:xfrm>
              <a:off x="6839999" y="433357"/>
              <a:ext cx="3024726" cy="576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0663"/>
                <a:gd name="connsiteX1" fmla="*/ 21600 w 21600"/>
                <a:gd name="connsiteY1" fmla="*/ 0 h 20663"/>
                <a:gd name="connsiteX2" fmla="*/ 21600 w 21600"/>
                <a:gd name="connsiteY2" fmla="*/ 4965 h 20663"/>
                <a:gd name="connsiteX3" fmla="*/ 0 w 21600"/>
                <a:gd name="connsiteY3" fmla="*/ 20172 h 20663"/>
                <a:gd name="connsiteX4" fmla="*/ 0 w 21600"/>
                <a:gd name="connsiteY4" fmla="*/ 0 h 20663"/>
                <a:gd name="connsiteX0" fmla="*/ 0 w 21600"/>
                <a:gd name="connsiteY0" fmla="*/ 0 h 34140"/>
                <a:gd name="connsiteX1" fmla="*/ 21600 w 21600"/>
                <a:gd name="connsiteY1" fmla="*/ 0 h 34140"/>
                <a:gd name="connsiteX2" fmla="*/ 21600 w 21600"/>
                <a:gd name="connsiteY2" fmla="*/ 4965 h 34140"/>
                <a:gd name="connsiteX3" fmla="*/ 0 w 21600"/>
                <a:gd name="connsiteY3" fmla="*/ 33840 h 34140"/>
                <a:gd name="connsiteX4" fmla="*/ 0 w 21600"/>
                <a:gd name="connsiteY4" fmla="*/ 0 h 3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34140">
                  <a:moveTo>
                    <a:pt x="0" y="0"/>
                  </a:moveTo>
                  <a:lnTo>
                    <a:pt x="21600" y="0"/>
                  </a:lnTo>
                  <a:lnTo>
                    <a:pt x="21600" y="4965"/>
                  </a:lnTo>
                  <a:cubicBezTo>
                    <a:pt x="10800" y="4965"/>
                    <a:pt x="10800" y="37590"/>
                    <a:pt x="0" y="3384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rgbClr val="41555E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46" name="직사각형 45"/>
          <p:cNvSpPr/>
          <p:nvPr userDrawn="1"/>
        </p:nvSpPr>
        <p:spPr>
          <a:xfrm>
            <a:off x="-725" y="0"/>
            <a:ext cx="9864725" cy="43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48" name="제목 1"/>
          <p:cNvSpPr>
            <a:spLocks noGrp="1"/>
          </p:cNvSpPr>
          <p:nvPr>
            <p:ph type="title"/>
          </p:nvPr>
        </p:nvSpPr>
        <p:spPr>
          <a:xfrm>
            <a:off x="756906" y="179462"/>
            <a:ext cx="8928000" cy="504000"/>
          </a:xfrm>
        </p:spPr>
        <p:txBody>
          <a:bodyPr lIns="0" tIns="0" rIns="0" bIns="0">
            <a:normAutofit/>
          </a:bodyPr>
          <a:lstStyle>
            <a:lvl1pPr algn="l">
              <a:defRPr sz="3200" b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9" name="타원 48"/>
          <p:cNvSpPr/>
          <p:nvPr userDrawn="1"/>
        </p:nvSpPr>
        <p:spPr>
          <a:xfrm>
            <a:off x="9252802" y="755526"/>
            <a:ext cx="468000" cy="468000"/>
          </a:xfrm>
          <a:prstGeom prst="ellipse">
            <a:avLst/>
          </a:prstGeom>
          <a:solidFill>
            <a:srgbClr val="41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u="sng" dirty="0">
              <a:latin typeface="Century Gothic" panose="020B0502020202020204" pitchFamily="34" charset="0"/>
            </a:endParaRPr>
          </a:p>
        </p:txBody>
      </p:sp>
      <p:sp>
        <p:nvSpPr>
          <p:cNvPr id="50" name="타원 49"/>
          <p:cNvSpPr/>
          <p:nvPr userDrawn="1"/>
        </p:nvSpPr>
        <p:spPr>
          <a:xfrm>
            <a:off x="9108866" y="861359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dirty="0">
              <a:latin typeface="Century Gothic" panose="020B0502020202020204" pitchFamily="34" charset="0"/>
            </a:endParaRPr>
          </a:p>
        </p:txBody>
      </p:sp>
      <p:sp>
        <p:nvSpPr>
          <p:cNvPr id="51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08866" y="868961"/>
            <a:ext cx="360000" cy="344795"/>
          </a:xfrm>
          <a:prstGeom prst="ellipse">
            <a:avLst/>
          </a:prstGeom>
        </p:spPr>
        <p:txBody>
          <a:bodyPr lIns="0" tIns="0" rIns="0" bIns="0"/>
          <a:lstStyle>
            <a:lvl1pPr algn="ctr">
              <a:defRPr sz="1200" b="1">
                <a:solidFill>
                  <a:srgbClr val="2D333D"/>
                </a:solidFill>
              </a:defRPr>
            </a:lvl1pPr>
          </a:lstStyle>
          <a:p>
            <a:fld id="{748ED32C-772A-4C05-B8B0-CAB15F45406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83427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063">
          <p15:clr>
            <a:srgbClr val="FBAE40"/>
          </p15:clr>
        </p15:guide>
        <p15:guide id="2" pos="310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88890" y="1692110"/>
            <a:ext cx="9396000" cy="4320000"/>
          </a:xfrm>
        </p:spPr>
        <p:txBody>
          <a:bodyPr lIns="0" tIns="0" rIns="0" bIns="0">
            <a:normAutofit/>
          </a:bodyPr>
          <a:lstStyle>
            <a:lvl1pPr marL="288000" indent="-288000">
              <a:lnSpc>
                <a:spcPct val="120000"/>
              </a:lnSpc>
              <a:buFont typeface="Wingdings" panose="05000000000000000000" pitchFamily="2" charset="2"/>
              <a:buChar char="l"/>
              <a:defRPr sz="1600" b="1">
                <a:gradFill flip="none" rotWithShape="1">
                  <a:gsLst>
                    <a:gs pos="0">
                      <a:srgbClr val="232A33"/>
                    </a:gs>
                    <a:gs pos="100000">
                      <a:srgbClr val="41555E"/>
                    </a:gs>
                  </a:gsLst>
                  <a:lin ang="5400000" scaled="1"/>
                  <a:tileRect/>
                </a:gradFill>
                <a:latin typeface="Century Gothic" panose="020B0502020202020204" pitchFamily="34" charset="0"/>
              </a:defRPr>
            </a:lvl1pPr>
            <a:lvl2pPr marL="576000" indent="-288000">
              <a:lnSpc>
                <a:spcPct val="120000"/>
              </a:lnSpc>
              <a:buFont typeface="Wingdings" panose="05000000000000000000" pitchFamily="2" charset="2"/>
              <a:buChar char="§"/>
              <a:defRPr sz="1600" b="1"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900000" indent="-288000">
              <a:lnSpc>
                <a:spcPct val="120000"/>
              </a:lnSpc>
              <a:buFont typeface="맑은 고딕" panose="020B0503020000020004" pitchFamily="50" charset="-127"/>
              <a:buChar char="→"/>
              <a:defRPr sz="1600" b="1">
                <a:solidFill>
                  <a:srgbClr val="496F78"/>
                </a:solidFill>
                <a:latin typeface="Century Gothic" panose="020B0502020202020204" pitchFamily="34" charset="0"/>
              </a:defRPr>
            </a:lvl3pPr>
            <a:lvl4pPr marL="1224000" indent="-288000">
              <a:lnSpc>
                <a:spcPct val="120000"/>
              </a:lnSpc>
              <a:defRPr sz="1600" b="1"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1512000">
              <a:lnSpc>
                <a:spcPct val="120000"/>
              </a:lnSpc>
              <a:defRPr sz="1600" b="1">
                <a:solidFill>
                  <a:schemeClr val="tx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6" name="직사각형 15"/>
          <p:cNvSpPr/>
          <p:nvPr userDrawn="1"/>
        </p:nvSpPr>
        <p:spPr>
          <a:xfrm>
            <a:off x="0" y="6299538"/>
            <a:ext cx="9864000" cy="25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 userDrawn="1"/>
        </p:nvGrpSpPr>
        <p:grpSpPr>
          <a:xfrm>
            <a:off x="725" y="492894"/>
            <a:ext cx="9864000" cy="576000"/>
            <a:chOff x="725" y="492894"/>
            <a:chExt cx="9864000" cy="576000"/>
          </a:xfrm>
        </p:grpSpPr>
        <p:sp>
          <p:nvSpPr>
            <p:cNvPr id="33" name="직사각형 32"/>
            <p:cNvSpPr/>
            <p:nvPr userDrawn="1"/>
          </p:nvSpPr>
          <p:spPr>
            <a:xfrm flipV="1">
              <a:off x="725" y="492894"/>
              <a:ext cx="7092602" cy="57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34" name="순서도: 문서 8"/>
            <p:cNvSpPr/>
            <p:nvPr userDrawn="1"/>
          </p:nvSpPr>
          <p:spPr>
            <a:xfrm>
              <a:off x="6839999" y="492894"/>
              <a:ext cx="3024726" cy="576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0663"/>
                <a:gd name="connsiteX1" fmla="*/ 21600 w 21600"/>
                <a:gd name="connsiteY1" fmla="*/ 0 h 20663"/>
                <a:gd name="connsiteX2" fmla="*/ 21600 w 21600"/>
                <a:gd name="connsiteY2" fmla="*/ 4965 h 20663"/>
                <a:gd name="connsiteX3" fmla="*/ 0 w 21600"/>
                <a:gd name="connsiteY3" fmla="*/ 20172 h 20663"/>
                <a:gd name="connsiteX4" fmla="*/ 0 w 21600"/>
                <a:gd name="connsiteY4" fmla="*/ 0 h 20663"/>
                <a:gd name="connsiteX0" fmla="*/ 0 w 21600"/>
                <a:gd name="connsiteY0" fmla="*/ 0 h 34140"/>
                <a:gd name="connsiteX1" fmla="*/ 21600 w 21600"/>
                <a:gd name="connsiteY1" fmla="*/ 0 h 34140"/>
                <a:gd name="connsiteX2" fmla="*/ 21600 w 21600"/>
                <a:gd name="connsiteY2" fmla="*/ 4965 h 34140"/>
                <a:gd name="connsiteX3" fmla="*/ 0 w 21600"/>
                <a:gd name="connsiteY3" fmla="*/ 33840 h 34140"/>
                <a:gd name="connsiteX4" fmla="*/ 0 w 21600"/>
                <a:gd name="connsiteY4" fmla="*/ 0 h 3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34140">
                  <a:moveTo>
                    <a:pt x="0" y="0"/>
                  </a:moveTo>
                  <a:lnTo>
                    <a:pt x="21600" y="0"/>
                  </a:lnTo>
                  <a:lnTo>
                    <a:pt x="21600" y="4965"/>
                  </a:lnTo>
                  <a:cubicBezTo>
                    <a:pt x="10800" y="4965"/>
                    <a:pt x="10800" y="37590"/>
                    <a:pt x="0" y="338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rgbClr val="41555E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5" name="그룹 34"/>
          <p:cNvGrpSpPr/>
          <p:nvPr userDrawn="1"/>
        </p:nvGrpSpPr>
        <p:grpSpPr>
          <a:xfrm>
            <a:off x="725" y="433357"/>
            <a:ext cx="9864000" cy="576000"/>
            <a:chOff x="725" y="433357"/>
            <a:chExt cx="9864000" cy="576000"/>
          </a:xfrm>
          <a:solidFill>
            <a:srgbClr val="2B3D51"/>
          </a:solidFill>
        </p:grpSpPr>
        <p:sp>
          <p:nvSpPr>
            <p:cNvPr id="36" name="직사각형 35"/>
            <p:cNvSpPr/>
            <p:nvPr userDrawn="1"/>
          </p:nvSpPr>
          <p:spPr>
            <a:xfrm flipV="1">
              <a:off x="725" y="433357"/>
              <a:ext cx="7092602" cy="576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/>
            </a:p>
          </p:txBody>
        </p:sp>
        <p:sp>
          <p:nvSpPr>
            <p:cNvPr id="37" name="순서도: 문서 8"/>
            <p:cNvSpPr/>
            <p:nvPr userDrawn="1"/>
          </p:nvSpPr>
          <p:spPr>
            <a:xfrm>
              <a:off x="6839999" y="433357"/>
              <a:ext cx="3024726" cy="57600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0663"/>
                <a:gd name="connsiteX1" fmla="*/ 21600 w 21600"/>
                <a:gd name="connsiteY1" fmla="*/ 0 h 20663"/>
                <a:gd name="connsiteX2" fmla="*/ 21600 w 21600"/>
                <a:gd name="connsiteY2" fmla="*/ 4965 h 20663"/>
                <a:gd name="connsiteX3" fmla="*/ 0 w 21600"/>
                <a:gd name="connsiteY3" fmla="*/ 20172 h 20663"/>
                <a:gd name="connsiteX4" fmla="*/ 0 w 21600"/>
                <a:gd name="connsiteY4" fmla="*/ 0 h 20663"/>
                <a:gd name="connsiteX0" fmla="*/ 0 w 21600"/>
                <a:gd name="connsiteY0" fmla="*/ 0 h 34140"/>
                <a:gd name="connsiteX1" fmla="*/ 21600 w 21600"/>
                <a:gd name="connsiteY1" fmla="*/ 0 h 34140"/>
                <a:gd name="connsiteX2" fmla="*/ 21600 w 21600"/>
                <a:gd name="connsiteY2" fmla="*/ 4965 h 34140"/>
                <a:gd name="connsiteX3" fmla="*/ 0 w 21600"/>
                <a:gd name="connsiteY3" fmla="*/ 33840 h 34140"/>
                <a:gd name="connsiteX4" fmla="*/ 0 w 21600"/>
                <a:gd name="connsiteY4" fmla="*/ 0 h 3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34140">
                  <a:moveTo>
                    <a:pt x="0" y="0"/>
                  </a:moveTo>
                  <a:lnTo>
                    <a:pt x="21600" y="0"/>
                  </a:lnTo>
                  <a:lnTo>
                    <a:pt x="21600" y="4965"/>
                  </a:lnTo>
                  <a:cubicBezTo>
                    <a:pt x="10800" y="4965"/>
                    <a:pt x="10800" y="37590"/>
                    <a:pt x="0" y="3384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 dirty="0">
                <a:solidFill>
                  <a:srgbClr val="41555E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38" name="직사각형 37"/>
          <p:cNvSpPr/>
          <p:nvPr userDrawn="1"/>
        </p:nvSpPr>
        <p:spPr>
          <a:xfrm>
            <a:off x="-725" y="0"/>
            <a:ext cx="9864725" cy="432000"/>
          </a:xfrm>
          <a:prstGeom prst="rect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/>
          </a:p>
        </p:txBody>
      </p:sp>
      <p:sp>
        <p:nvSpPr>
          <p:cNvPr id="39" name="제목 1"/>
          <p:cNvSpPr>
            <a:spLocks noGrp="1"/>
          </p:cNvSpPr>
          <p:nvPr>
            <p:ph type="title"/>
          </p:nvPr>
        </p:nvSpPr>
        <p:spPr>
          <a:xfrm>
            <a:off x="756906" y="179462"/>
            <a:ext cx="8928000" cy="504000"/>
          </a:xfrm>
        </p:spPr>
        <p:txBody>
          <a:bodyPr lIns="0" tIns="0" rIns="0" bIns="0">
            <a:normAutofit/>
          </a:bodyPr>
          <a:lstStyle>
            <a:lvl1pPr algn="l">
              <a:defRPr sz="3200" b="1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0" name="타원 39"/>
          <p:cNvSpPr/>
          <p:nvPr userDrawn="1"/>
        </p:nvSpPr>
        <p:spPr>
          <a:xfrm>
            <a:off x="9252802" y="755526"/>
            <a:ext cx="468000" cy="468000"/>
          </a:xfrm>
          <a:prstGeom prst="ellipse">
            <a:avLst/>
          </a:prstGeom>
          <a:solidFill>
            <a:srgbClr val="41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u="sng" dirty="0">
              <a:latin typeface="Century Gothic" panose="020B0502020202020204" pitchFamily="34" charset="0"/>
            </a:endParaRPr>
          </a:p>
        </p:txBody>
      </p:sp>
      <p:sp>
        <p:nvSpPr>
          <p:cNvPr id="41" name="타원 40"/>
          <p:cNvSpPr/>
          <p:nvPr userDrawn="1"/>
        </p:nvSpPr>
        <p:spPr>
          <a:xfrm>
            <a:off x="9108866" y="861359"/>
            <a:ext cx="360000" cy="3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ko-KR" altLang="en-US" sz="1600" b="1" dirty="0">
              <a:latin typeface="Century Gothic" panose="020B0502020202020204" pitchFamily="34" charset="0"/>
            </a:endParaRPr>
          </a:p>
        </p:txBody>
      </p:sp>
      <p:sp>
        <p:nvSpPr>
          <p:cNvPr id="4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08866" y="868961"/>
            <a:ext cx="360000" cy="344795"/>
          </a:xfrm>
          <a:prstGeom prst="ellipse">
            <a:avLst/>
          </a:prstGeom>
        </p:spPr>
        <p:txBody>
          <a:bodyPr lIns="0" tIns="0" rIns="0" bIns="0"/>
          <a:lstStyle>
            <a:lvl1pPr algn="ctr">
              <a:defRPr sz="1200" b="1">
                <a:solidFill>
                  <a:srgbClr val="2D333D"/>
                </a:solidFill>
              </a:defRPr>
            </a:lvl1pPr>
          </a:lstStyle>
          <a:p>
            <a:fld id="{748ED32C-772A-4C05-B8B0-CAB15F45406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4075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063">
          <p15:clr>
            <a:srgbClr val="FBAE40"/>
          </p15:clr>
        </p15:guide>
        <p15:guide id="2" pos="310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834" y="172310"/>
            <a:ext cx="9505056" cy="551671"/>
          </a:xfrm>
        </p:spPr>
        <p:txBody>
          <a:bodyPr lIns="0" tIns="0" rIns="0" bIns="0">
            <a:normAutofit/>
          </a:bodyPr>
          <a:lstStyle>
            <a:lvl1pPr algn="l">
              <a:defRPr sz="32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3237" y="6099457"/>
            <a:ext cx="2301769" cy="344795"/>
          </a:xfrm>
        </p:spPr>
        <p:txBody>
          <a:bodyPr/>
          <a:lstStyle/>
          <a:p>
            <a:fld id="{38A21675-2453-4347-B24C-166BC22C8C53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70448" y="6099457"/>
            <a:ext cx="3123830" cy="344795"/>
          </a:xfrm>
        </p:spPr>
        <p:txBody>
          <a:bodyPr/>
          <a:lstStyle/>
          <a:p>
            <a:endParaRPr lang="ko-KR" altLang="en-US"/>
          </a:p>
        </p:txBody>
      </p:sp>
      <p:grpSp>
        <p:nvGrpSpPr>
          <p:cNvPr id="10" name="그룹 9"/>
          <p:cNvGrpSpPr/>
          <p:nvPr userDrawn="1"/>
        </p:nvGrpSpPr>
        <p:grpSpPr>
          <a:xfrm flipV="1">
            <a:off x="8497240" y="-3938"/>
            <a:ext cx="1370453" cy="1034385"/>
            <a:chOff x="7773686" y="5619175"/>
            <a:chExt cx="1370453" cy="1080001"/>
          </a:xfrm>
        </p:grpSpPr>
        <p:sp>
          <p:nvSpPr>
            <p:cNvPr id="7" name="직각 삼각형 6"/>
            <p:cNvSpPr/>
            <p:nvPr userDrawn="1"/>
          </p:nvSpPr>
          <p:spPr>
            <a:xfrm>
              <a:off x="8421429" y="6159173"/>
              <a:ext cx="720000" cy="540001"/>
            </a:xfrm>
            <a:prstGeom prst="rtTriangle">
              <a:avLst/>
            </a:prstGeom>
            <a:solidFill>
              <a:srgbClr val="EEE6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8" name="직각 삼각형 7"/>
            <p:cNvSpPr/>
            <p:nvPr userDrawn="1"/>
          </p:nvSpPr>
          <p:spPr>
            <a:xfrm flipH="1">
              <a:off x="7773686" y="6159175"/>
              <a:ext cx="647700" cy="540001"/>
            </a:xfrm>
            <a:prstGeom prst="rtTriangle">
              <a:avLst/>
            </a:prstGeom>
            <a:solidFill>
              <a:srgbClr val="EC74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  <p:sp>
          <p:nvSpPr>
            <p:cNvPr id="9" name="이등변 삼각형 8"/>
            <p:cNvSpPr/>
            <p:nvPr userDrawn="1"/>
          </p:nvSpPr>
          <p:spPr>
            <a:xfrm rot="16200000">
              <a:off x="8244139" y="5799175"/>
              <a:ext cx="1080000" cy="720000"/>
            </a:xfrm>
            <a:prstGeom prst="triangle">
              <a:avLst/>
            </a:prstGeom>
            <a:solidFill>
              <a:srgbClr val="496F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00"/>
            </a:p>
          </p:txBody>
        </p:sp>
      </p:grp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380635" y="379248"/>
            <a:ext cx="2301769" cy="344795"/>
          </a:xfrm>
        </p:spPr>
        <p:txBody>
          <a:bodyPr lIns="0" tIns="0" rIns="0" bIns="0"/>
          <a:lstStyle>
            <a:lvl1pPr>
              <a:defRPr sz="1200" b="1">
                <a:solidFill>
                  <a:schemeClr val="bg1"/>
                </a:solidFill>
              </a:defRPr>
            </a:lvl1pPr>
          </a:lstStyle>
          <a:p>
            <a:fld id="{748ED32C-772A-4C05-B8B0-CAB15F4540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017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2">
            <a:alphaModFix amt="10000"/>
            <a:lum/>
          </a:blip>
          <a:srcRect/>
          <a:tile tx="0" ty="0" sx="80000" sy="8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3237" y="262369"/>
            <a:ext cx="8878253" cy="1091935"/>
          </a:xfrm>
          <a:prstGeom prst="rect">
            <a:avLst/>
          </a:prstGeom>
        </p:spPr>
        <p:txBody>
          <a:bodyPr vert="horz" lIns="107149" tIns="53575" rIns="107149" bIns="53575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3237" y="1528712"/>
            <a:ext cx="8878253" cy="4323762"/>
          </a:xfrm>
          <a:prstGeom prst="rect">
            <a:avLst/>
          </a:prstGeom>
        </p:spPr>
        <p:txBody>
          <a:bodyPr vert="horz" lIns="107149" tIns="53575" rIns="107149" bIns="53575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3237" y="6072377"/>
            <a:ext cx="2301769" cy="348812"/>
          </a:xfrm>
          <a:prstGeom prst="rect">
            <a:avLst/>
          </a:prstGeom>
        </p:spPr>
        <p:txBody>
          <a:bodyPr vert="horz" lIns="107149" tIns="53575" rIns="107149" bIns="53575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78C7A-5088-4707-AFEA-8CBF8B4EC93F}" type="datetime1">
              <a:rPr lang="ko-KR" altLang="en-US" smtClean="0"/>
              <a:t>2018-12-30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70448" y="6072377"/>
            <a:ext cx="3123830" cy="348812"/>
          </a:xfrm>
          <a:prstGeom prst="rect">
            <a:avLst/>
          </a:prstGeom>
        </p:spPr>
        <p:txBody>
          <a:bodyPr vert="horz" lIns="107149" tIns="53575" rIns="107149" bIns="53575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69720" y="6072377"/>
            <a:ext cx="2301769" cy="348812"/>
          </a:xfrm>
          <a:prstGeom prst="rect">
            <a:avLst/>
          </a:prstGeom>
        </p:spPr>
        <p:txBody>
          <a:bodyPr vert="horz" lIns="107149" tIns="53575" rIns="107149" bIns="53575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ED32C-772A-4C05-B8B0-CAB15F4540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406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61" r:id="rId4"/>
    <p:sldLayoutId id="2147483665" r:id="rId5"/>
    <p:sldLayoutId id="2147483666" r:id="rId6"/>
    <p:sldLayoutId id="2147483667" r:id="rId7"/>
    <p:sldLayoutId id="2147483668" r:id="rId8"/>
    <p:sldLayoutId id="2147483660" r:id="rId9"/>
    <p:sldLayoutId id="2147483651" r:id="rId10"/>
    <p:sldLayoutId id="2147483664" r:id="rId11"/>
    <p:sldLayoutId id="2147483652" r:id="rId12"/>
    <p:sldLayoutId id="2147483653" r:id="rId13"/>
    <p:sldLayoutId id="2147483654" r:id="rId14"/>
    <p:sldLayoutId id="2147483655" r:id="rId15"/>
    <p:sldLayoutId id="2147483663" r:id="rId16"/>
    <p:sldLayoutId id="2147483656" r:id="rId17"/>
    <p:sldLayoutId id="2147483657" r:id="rId18"/>
    <p:sldLayoutId id="2147483658" r:id="rId19"/>
    <p:sldLayoutId id="2147483659" r:id="rId20"/>
  </p:sldLayoutIdLst>
  <p:hf hdr="0" ftr="0" dt="0"/>
  <p:txStyles>
    <p:titleStyle>
      <a:lvl1pPr algn="ctr" defTabSz="1071494" rtl="0" eaLnBrk="1" latinLnBrk="1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1810" indent="-401810" algn="l" defTabSz="1071494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70589" indent="-334842" algn="l" defTabSz="1071494" rtl="0" eaLnBrk="1" latinLnBrk="1" hangingPunct="1">
        <a:spcBef>
          <a:spcPct val="20000"/>
        </a:spcBef>
        <a:buFont typeface="Arial" panose="020B0604020202020204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39367" indent="-267873" algn="l" defTabSz="1071494" rtl="0" eaLnBrk="1" latinLnBrk="1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875114" indent="-267873" algn="l" defTabSz="1071494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10861" indent="-267873" algn="l" defTabSz="1071494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46608" indent="-267873" algn="l" defTabSz="1071494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82355" indent="-267873" algn="l" defTabSz="1071494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18102" indent="-267873" algn="l" defTabSz="1071494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553849" indent="-267873" algn="l" defTabSz="1071494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71494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5747" algn="l" defTabSz="1071494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71494" algn="l" defTabSz="1071494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7241" algn="l" defTabSz="1071494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42988" algn="l" defTabSz="1071494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8735" algn="l" defTabSz="1071494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14482" algn="l" defTabSz="1071494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50229" algn="l" defTabSz="1071494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85976" algn="l" defTabSz="1071494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제목 6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Multi-Modality Whole Heart Segmentation</a:t>
            </a:r>
            <a:br>
              <a:rPr lang="en-US" altLang="ko-KR" dirty="0"/>
            </a:br>
            <a:r>
              <a:rPr lang="en-US" altLang="ko-KR" sz="2800" dirty="0"/>
              <a:t>(MICCAI 2017 Challenge)</a:t>
            </a:r>
            <a:endParaRPr lang="ko-KR" altLang="en-US" dirty="0"/>
          </a:p>
        </p:txBody>
      </p:sp>
      <p:sp>
        <p:nvSpPr>
          <p:cNvPr id="65" name="부제목 6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2019.01.02 </a:t>
            </a:r>
          </a:p>
          <a:p>
            <a:r>
              <a:rPr lang="ko-KR" altLang="en-US" dirty="0" err="1"/>
              <a:t>똑딱팀</a:t>
            </a:r>
            <a:endParaRPr lang="en-US" altLang="ko-KR" dirty="0"/>
          </a:p>
          <a:p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허재혁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김낙일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김서진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최승호 </a:t>
            </a:r>
          </a:p>
        </p:txBody>
      </p:sp>
      <p:sp>
        <p:nvSpPr>
          <p:cNvPr id="124" name="직사각형 123"/>
          <p:cNvSpPr/>
          <p:nvPr/>
        </p:nvSpPr>
        <p:spPr>
          <a:xfrm>
            <a:off x="251842" y="3275878"/>
            <a:ext cx="9361040" cy="64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25" name="직사각형 124"/>
          <p:cNvSpPr/>
          <p:nvPr/>
        </p:nvSpPr>
        <p:spPr>
          <a:xfrm>
            <a:off x="6264725" y="0"/>
            <a:ext cx="3600000" cy="28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모두의 연구소 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DLC2</a:t>
            </a:r>
            <a:r>
              <a: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기 의료영상처리 중간점검</a:t>
            </a:r>
            <a:r>
              <a:rPr lang="en-US" altLang="ko-KR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90312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circle/>
      </p:transition>
    </mc:Choice>
    <mc:Fallback xmlns="">
      <p:transition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12842" y="1907654"/>
            <a:ext cx="8640000" cy="64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  <a:cs typeface="+mj-cs"/>
              </a:rPr>
              <a:t>Table of Contents</a:t>
            </a:r>
            <a:endParaRPr lang="ko-KR" altLang="en-US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-2394" y="2685866"/>
            <a:ext cx="2016048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800" b="1" u="sng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  <a:cs typeface="+mj-cs"/>
              </a:rPr>
              <a:t>01</a:t>
            </a:r>
            <a:endParaRPr lang="ko-KR" altLang="en-US" sz="1800" b="1" u="sng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960374" y="2685866"/>
            <a:ext cx="2016048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800" b="1" u="sng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  <a:cs typeface="+mj-cs"/>
              </a:rPr>
              <a:t>02</a:t>
            </a:r>
            <a:endParaRPr lang="ko-KR" altLang="en-US" sz="1800" b="1" u="sng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23142" y="2685866"/>
            <a:ext cx="2016048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800" b="1" u="sng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  <a:cs typeface="+mj-cs"/>
              </a:rPr>
              <a:t>03</a:t>
            </a:r>
            <a:endParaRPr lang="ko-KR" altLang="en-US" sz="1800" b="1" u="sng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885910" y="2685866"/>
            <a:ext cx="2016048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800" b="1" u="sng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  <a:cs typeface="+mj-cs"/>
              </a:rPr>
              <a:t>04</a:t>
            </a:r>
            <a:endParaRPr lang="ko-KR" altLang="en-US" sz="1800" b="1" u="sng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848677" y="2685866"/>
            <a:ext cx="2016048" cy="3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sz="1800" b="1" u="sng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  <a:cs typeface="+mj-cs"/>
              </a:rPr>
              <a:t>05</a:t>
            </a:r>
            <a:endParaRPr lang="ko-KR" altLang="en-US" sz="1800" b="1" u="sng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4960" y="3189914"/>
            <a:ext cx="2016048" cy="122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pPr algn="ctr"/>
            <a:r>
              <a:rPr lang="en-US" altLang="ko-KR" sz="18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  <a:cs typeface="+mj-cs"/>
              </a:rPr>
              <a:t>Preview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983470" y="3203750"/>
            <a:ext cx="2016048" cy="122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pPr algn="ctr"/>
            <a:r>
              <a:rPr lang="en-US" altLang="ko-KR" sz="18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  <a:cs typeface="+mj-cs"/>
              </a:rPr>
              <a:t>Challenge</a:t>
            </a:r>
            <a:endParaRPr lang="ko-KR" altLang="en-US" sz="18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931980" y="3203750"/>
            <a:ext cx="2016048" cy="122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pPr algn="ctr"/>
            <a:r>
              <a:rPr lang="en-US" altLang="ko-KR" sz="18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</a:rPr>
              <a:t>Solution</a:t>
            </a:r>
            <a:endParaRPr lang="ko-KR" altLang="en-US" sz="18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880490" y="3203750"/>
            <a:ext cx="2016048" cy="122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pPr algn="ctr"/>
            <a:r>
              <a:rPr lang="en-US" altLang="ko-KR" sz="18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</a:rPr>
              <a:t>Experiment</a:t>
            </a:r>
            <a:endParaRPr lang="ko-KR" altLang="en-US" sz="18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7828999" y="3203750"/>
            <a:ext cx="2016048" cy="1224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pPr algn="ctr"/>
            <a:r>
              <a:rPr lang="en-US" altLang="ko-KR" sz="18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</a:rPr>
              <a:t>Future</a:t>
            </a:r>
            <a:r>
              <a:rPr lang="ko-KR" altLang="en-US" sz="18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</a:rPr>
              <a:t> </a:t>
            </a:r>
            <a:r>
              <a:rPr lang="en-US" altLang="ko-KR" sz="18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1"/>
                </a:gradFill>
              </a:rPr>
              <a:t>Work</a:t>
            </a:r>
            <a:endParaRPr lang="ko-KR" altLang="en-US" sz="18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</a:endParaRPr>
          </a:p>
        </p:txBody>
      </p:sp>
      <p:cxnSp>
        <p:nvCxnSpPr>
          <p:cNvPr id="16" name="직선 연결선 15"/>
          <p:cNvCxnSpPr>
            <a:cxnSpLocks/>
          </p:cNvCxnSpPr>
          <p:nvPr/>
        </p:nvCxnSpPr>
        <p:spPr>
          <a:xfrm>
            <a:off x="1960778" y="2685866"/>
            <a:ext cx="208" cy="151200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>
            <a:cxnSpLocks/>
          </p:cNvCxnSpPr>
          <p:nvPr/>
        </p:nvCxnSpPr>
        <p:spPr>
          <a:xfrm>
            <a:off x="3943972" y="2685866"/>
            <a:ext cx="208" cy="151200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5927166" y="2685866"/>
            <a:ext cx="208" cy="151200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cxnSpLocks/>
          </p:cNvCxnSpPr>
          <p:nvPr/>
        </p:nvCxnSpPr>
        <p:spPr>
          <a:xfrm>
            <a:off x="7910360" y="2685866"/>
            <a:ext cx="208" cy="151200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783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288906" y="1332070"/>
            <a:ext cx="9396000" cy="4320000"/>
          </a:xfrm>
        </p:spPr>
        <p:txBody>
          <a:bodyPr>
            <a:normAutofit/>
          </a:bodyPr>
          <a:lstStyle/>
          <a:p>
            <a:pPr lvl="1"/>
            <a:endParaRPr lang="en-US" altLang="ko-KR" dirty="0"/>
          </a:p>
          <a:p>
            <a:r>
              <a:rPr lang="en-US" altLang="ko-KR" dirty="0"/>
              <a:t>Segmentation </a:t>
            </a:r>
            <a:r>
              <a:rPr lang="ko-KR" altLang="en-US" dirty="0"/>
              <a:t>성능 향상 </a:t>
            </a:r>
            <a:r>
              <a:rPr lang="en-US" altLang="ko-KR" dirty="0"/>
              <a:t>[</a:t>
            </a:r>
            <a:r>
              <a:rPr lang="ko-KR" altLang="en-US" dirty="0"/>
              <a:t>낙일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Registration [</a:t>
            </a:r>
            <a:r>
              <a:rPr lang="ko-KR" altLang="en-US" dirty="0"/>
              <a:t>서진</a:t>
            </a:r>
            <a:r>
              <a:rPr lang="en-US" altLang="ko-KR" dirty="0"/>
              <a:t>] 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en-US" altLang="ko-KR" dirty="0">
                <a:solidFill>
                  <a:schemeClr val="tx1"/>
                </a:solidFill>
              </a:rPr>
              <a:t>MIRTK – </a:t>
            </a:r>
            <a:r>
              <a:rPr lang="en-US" altLang="ko-KR" dirty="0" err="1">
                <a:solidFill>
                  <a:schemeClr val="tx1"/>
                </a:solidFill>
              </a:rPr>
              <a:t>Energe</a:t>
            </a:r>
            <a:r>
              <a:rPr lang="en-US" altLang="ko-KR" dirty="0">
                <a:solidFill>
                  <a:schemeClr val="tx1"/>
                </a:solidFill>
              </a:rPr>
              <a:t> Function</a:t>
            </a:r>
            <a:r>
              <a:rPr lang="ko-KR" altLang="en-US" dirty="0">
                <a:solidFill>
                  <a:schemeClr val="tx1"/>
                </a:solidFill>
              </a:rPr>
              <a:t>에 대한 정의 필요  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en-US" altLang="ko-KR" dirty="0">
                <a:solidFill>
                  <a:schemeClr val="tx1"/>
                </a:solidFill>
              </a:rPr>
              <a:t>DLTK – Registration</a:t>
            </a:r>
            <a:r>
              <a:rPr lang="ko-KR" altLang="en-US" dirty="0">
                <a:solidFill>
                  <a:schemeClr val="tx1"/>
                </a:solidFill>
              </a:rPr>
              <a:t> 기능 </a:t>
            </a:r>
            <a:r>
              <a:rPr lang="en-US" altLang="ko-KR" dirty="0">
                <a:solidFill>
                  <a:schemeClr val="tx1"/>
                </a:solidFill>
              </a:rPr>
              <a:t>X, </a:t>
            </a:r>
            <a:r>
              <a:rPr lang="ko-KR" altLang="en-US" dirty="0">
                <a:solidFill>
                  <a:schemeClr val="tx1"/>
                </a:solidFill>
              </a:rPr>
              <a:t>이미지 </a:t>
            </a:r>
            <a:r>
              <a:rPr lang="en-US" altLang="ko-KR" dirty="0">
                <a:solidFill>
                  <a:schemeClr val="tx1"/>
                </a:solidFill>
              </a:rPr>
              <a:t>Resize </a:t>
            </a:r>
            <a:r>
              <a:rPr lang="ko-KR" altLang="en-US" dirty="0">
                <a:solidFill>
                  <a:schemeClr val="tx1"/>
                </a:solidFill>
              </a:rPr>
              <a:t>같은 전처리나 </a:t>
            </a:r>
            <a:r>
              <a:rPr lang="en-US" altLang="ko-KR" dirty="0">
                <a:solidFill>
                  <a:schemeClr val="tx1"/>
                </a:solidFill>
              </a:rPr>
              <a:t>UNET </a:t>
            </a:r>
            <a:r>
              <a:rPr lang="ko-KR" altLang="en-US" dirty="0">
                <a:solidFill>
                  <a:schemeClr val="tx1"/>
                </a:solidFill>
              </a:rPr>
              <a:t>모델을 간단하게 구현가능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altLang="ko-KR" dirty="0">
                <a:solidFill>
                  <a:schemeClr val="tx1"/>
                </a:solidFill>
              </a:rPr>
              <a:t>Simple ITK – Python, R </a:t>
            </a:r>
            <a:r>
              <a:rPr lang="ko-KR" altLang="en-US" dirty="0">
                <a:solidFill>
                  <a:schemeClr val="tx1"/>
                </a:solidFill>
              </a:rPr>
              <a:t>등등 다양한 </a:t>
            </a:r>
            <a:r>
              <a:rPr lang="en-US" altLang="ko-KR" dirty="0">
                <a:solidFill>
                  <a:schemeClr val="tx1"/>
                </a:solidFill>
              </a:rPr>
              <a:t>API </a:t>
            </a:r>
            <a:r>
              <a:rPr lang="ko-KR" altLang="en-US" dirty="0">
                <a:solidFill>
                  <a:schemeClr val="tx1"/>
                </a:solidFill>
              </a:rPr>
              <a:t>및 </a:t>
            </a:r>
            <a:r>
              <a:rPr lang="en-US" altLang="ko-KR" dirty="0">
                <a:solidFill>
                  <a:schemeClr val="tx1"/>
                </a:solidFill>
              </a:rPr>
              <a:t>Tutorial </a:t>
            </a:r>
            <a:r>
              <a:rPr lang="ko-KR" altLang="en-US" dirty="0">
                <a:solidFill>
                  <a:schemeClr val="tx1"/>
                </a:solidFill>
              </a:rPr>
              <a:t>제공 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en-US" altLang="ko-KR" dirty="0">
                <a:solidFill>
                  <a:schemeClr val="tx1"/>
                </a:solidFill>
              </a:rPr>
              <a:t>3D Slicer – </a:t>
            </a:r>
            <a:r>
              <a:rPr lang="ko-KR" altLang="en-US" dirty="0">
                <a:solidFill>
                  <a:schemeClr val="tx1"/>
                </a:solidFill>
              </a:rPr>
              <a:t>실제 심장구조를 확인해가면서 </a:t>
            </a:r>
            <a:r>
              <a:rPr lang="en-US" altLang="ko-KR" dirty="0"/>
              <a:t>Registration </a:t>
            </a:r>
            <a:r>
              <a:rPr lang="ko-KR" altLang="en-US" dirty="0"/>
              <a:t>가능 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altLang="ko-KR" dirty="0" err="1"/>
              <a:t>pTVreg</a:t>
            </a:r>
            <a:r>
              <a:rPr lang="en-US" altLang="ko-KR" b="0" dirty="0"/>
              <a:t>, … </a:t>
            </a:r>
            <a:r>
              <a:rPr lang="ko-KR" altLang="en-US" dirty="0"/>
              <a:t>다양한 </a:t>
            </a:r>
            <a:r>
              <a:rPr lang="en-US" altLang="ko-KR" dirty="0"/>
              <a:t>Registration Toolkit </a:t>
            </a:r>
            <a:r>
              <a:rPr lang="ko-KR" altLang="en-US" dirty="0"/>
              <a:t>존재</a:t>
            </a:r>
            <a:r>
              <a:rPr lang="en-US" altLang="ko-KR" dirty="0"/>
              <a:t>. </a:t>
            </a:r>
            <a:r>
              <a:rPr lang="ko-KR" altLang="en-US" dirty="0">
                <a:solidFill>
                  <a:srgbClr val="FF0000"/>
                </a:solidFill>
              </a:rPr>
              <a:t>하지만</a:t>
            </a:r>
            <a:r>
              <a:rPr lang="en-US" altLang="ko-KR" dirty="0">
                <a:solidFill>
                  <a:srgbClr val="FF0000"/>
                </a:solidFill>
              </a:rPr>
              <a:t>.. </a:t>
            </a:r>
          </a:p>
          <a:p>
            <a:r>
              <a:rPr lang="en-US" altLang="ko-KR" dirty="0"/>
              <a:t>UNET-3D [</a:t>
            </a:r>
            <a:r>
              <a:rPr lang="ko-KR" altLang="en-US" dirty="0"/>
              <a:t>재혁</a:t>
            </a:r>
            <a:r>
              <a:rPr lang="en-US" altLang="ko-KR" dirty="0"/>
              <a:t>] </a:t>
            </a:r>
          </a:p>
          <a:p>
            <a:r>
              <a:rPr lang="en-US" altLang="ko-KR" dirty="0"/>
              <a:t>[</a:t>
            </a:r>
            <a:r>
              <a:rPr lang="ko-KR" altLang="en-US" dirty="0"/>
              <a:t>승호</a:t>
            </a:r>
            <a:r>
              <a:rPr lang="en-US" altLang="ko-KR" dirty="0"/>
              <a:t>] </a:t>
            </a:r>
          </a:p>
          <a:p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Preview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눈물 방울 4"/>
          <p:cNvSpPr/>
          <p:nvPr/>
        </p:nvSpPr>
        <p:spPr>
          <a:xfrm rot="10800000">
            <a:off x="183656" y="179517"/>
            <a:ext cx="504000" cy="504000"/>
          </a:xfrm>
          <a:prstGeom prst="teardrop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237655" y="233462"/>
            <a:ext cx="396000" cy="396000"/>
          </a:xfrm>
          <a:prstGeom prst="ellips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3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</a:rPr>
              <a:t>1</a:t>
            </a:r>
            <a:endParaRPr lang="ko-KR" altLang="en-US" sz="3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Century Gothic" panose="020B0502020202020204" pitchFamily="34" charset="0"/>
            </a:endParaRPr>
          </a:p>
        </p:txBody>
      </p:sp>
      <p:sp>
        <p:nvSpPr>
          <p:cNvPr id="7" name="직각 삼각형 6"/>
          <p:cNvSpPr/>
          <p:nvPr/>
        </p:nvSpPr>
        <p:spPr>
          <a:xfrm>
            <a:off x="237655" y="557462"/>
            <a:ext cx="72000" cy="72000"/>
          </a:xfrm>
          <a:prstGeom prst="rtTriangl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3581362">
            <a:off x="422689" y="2109021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prstTxWarp prst="textArchDown">
              <a:avLst/>
            </a:prstTxWarp>
          </a:bodyPr>
          <a:lstStyle/>
          <a:p>
            <a:pPr algn="ctr"/>
            <a:endParaRPr lang="ko-KR" altLang="en-US" sz="1000" dirty="0">
              <a:solidFill>
                <a:srgbClr val="2B3D51"/>
              </a:solidFill>
              <a:latin typeface="Century Gothic" panose="020B0502020202020204" pitchFamily="34" charset="0"/>
            </a:endParaRPr>
          </a:p>
        </p:txBody>
      </p:sp>
      <p:sp>
        <p:nvSpPr>
          <p:cNvPr id="21" name="직사각형 20"/>
          <p:cNvSpPr/>
          <p:nvPr/>
        </p:nvSpPr>
        <p:spPr>
          <a:xfrm rot="3581362">
            <a:off x="420035" y="4661387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prstTxWarp prst="textArchDown">
              <a:avLst/>
            </a:prstTxWarp>
          </a:bodyPr>
          <a:lstStyle/>
          <a:p>
            <a:pPr algn="ctr"/>
            <a:endParaRPr lang="ko-KR" altLang="en-US" sz="1000" dirty="0">
              <a:solidFill>
                <a:srgbClr val="2B3D51"/>
              </a:solidFill>
              <a:latin typeface="Century Gothic" panose="020B0502020202020204" pitchFamily="34" charset="0"/>
            </a:endParaRPr>
          </a:p>
        </p:txBody>
      </p:sp>
      <p:sp>
        <p:nvSpPr>
          <p:cNvPr id="28" name="직사각형 27"/>
          <p:cNvSpPr/>
          <p:nvPr/>
        </p:nvSpPr>
        <p:spPr>
          <a:xfrm rot="3581362">
            <a:off x="5031665" y="2106369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prstTxWarp prst="textArchDown">
              <a:avLst/>
            </a:prstTxWarp>
          </a:bodyPr>
          <a:lstStyle/>
          <a:p>
            <a:pPr algn="ctr"/>
            <a:endParaRPr lang="ko-KR" altLang="en-US" sz="1000" dirty="0">
              <a:solidFill>
                <a:srgbClr val="2B3D51"/>
              </a:solidFill>
              <a:latin typeface="Century Gothic" panose="020B0502020202020204" pitchFamily="34" charset="0"/>
            </a:endParaRPr>
          </a:p>
        </p:txBody>
      </p:sp>
      <p:sp>
        <p:nvSpPr>
          <p:cNvPr id="38" name="직사각형 37"/>
          <p:cNvSpPr/>
          <p:nvPr/>
        </p:nvSpPr>
        <p:spPr>
          <a:xfrm rot="3581362">
            <a:off x="5029011" y="4658735"/>
            <a:ext cx="1080000" cy="10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prstTxWarp prst="textArchDown">
              <a:avLst/>
            </a:prstTxWarp>
          </a:bodyPr>
          <a:lstStyle/>
          <a:p>
            <a:pPr algn="ctr"/>
            <a:endParaRPr lang="ko-KR" altLang="en-US" sz="1000" dirty="0">
              <a:solidFill>
                <a:srgbClr val="2B3D5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모서리가 둥근 직사각형 51">
            <a:extLst>
              <a:ext uri="{FF2B5EF4-FFF2-40B4-BE49-F238E27FC236}">
                <a16:creationId xmlns:a16="http://schemas.microsoft.com/office/drawing/2014/main" id="{E6F1D2B5-4626-4204-A561-DC5793A2EEEC}"/>
              </a:ext>
            </a:extLst>
          </p:cNvPr>
          <p:cNvSpPr/>
          <p:nvPr/>
        </p:nvSpPr>
        <p:spPr>
          <a:xfrm>
            <a:off x="179834" y="1259614"/>
            <a:ext cx="1872208" cy="282309"/>
          </a:xfrm>
          <a:prstGeom prst="roundRect">
            <a:avLst>
              <a:gd name="adj" fmla="val 50000"/>
            </a:avLst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288000" lvl="0" indent="-288000">
              <a:lnSpc>
                <a:spcPct val="120000"/>
              </a:lnSpc>
              <a:spcBef>
                <a:spcPct val="20000"/>
              </a:spcBef>
              <a:buFont typeface="맑은 고딕" panose="020B0503020000020004" pitchFamily="50" charset="-127"/>
              <a:buChar char="▶"/>
              <a:defRPr/>
            </a:pPr>
            <a:r>
              <a:rPr lang="ko-KR" altLang="en-US" sz="16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Century Gothic" panose="020B0502020202020204" pitchFamily="34" charset="0"/>
              </a:rPr>
              <a:t>연구진행현황</a:t>
            </a:r>
            <a:endParaRPr lang="en-US" altLang="ko-KR" sz="1600" b="1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2ED793-D56B-4803-AC60-FFD12BB59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06" y="2295183"/>
            <a:ext cx="7899070" cy="173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61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88890" y="1692110"/>
            <a:ext cx="5003512" cy="4320000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Cardiac</a:t>
            </a:r>
            <a:r>
              <a:rPr lang="ko-KR" altLang="en-US" dirty="0"/>
              <a:t>에 대한 </a:t>
            </a:r>
            <a:r>
              <a:rPr lang="en-US" altLang="ko-KR" dirty="0"/>
              <a:t>Registration Tutorial </a:t>
            </a:r>
            <a:r>
              <a:rPr lang="ko-KR" altLang="en-US" dirty="0"/>
              <a:t>존재 </a:t>
            </a:r>
            <a:r>
              <a:rPr lang="en-US" altLang="ko-KR" dirty="0"/>
              <a:t>x </a:t>
            </a:r>
          </a:p>
          <a:p>
            <a:r>
              <a:rPr lang="ko-KR" altLang="en-US" dirty="0"/>
              <a:t>심장의 구조에 대한 </a:t>
            </a:r>
            <a:r>
              <a:rPr lang="en-US" altLang="ko-KR" dirty="0"/>
              <a:t>Domain Knowledge </a:t>
            </a:r>
            <a:r>
              <a:rPr lang="ko-KR" altLang="en-US" dirty="0"/>
              <a:t>필요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심장 구조로 인해 발생하는 </a:t>
            </a:r>
            <a:r>
              <a:rPr lang="en-US" altLang="ko-KR" dirty="0"/>
              <a:t>Registration</a:t>
            </a:r>
            <a:r>
              <a:rPr lang="ko-KR" altLang="en-US" dirty="0"/>
              <a:t>의 어려움 </a:t>
            </a:r>
            <a:endParaRPr lang="en-US" altLang="ko-KR" dirty="0"/>
          </a:p>
          <a:p>
            <a:r>
              <a:rPr lang="ko-KR" altLang="en-US" dirty="0"/>
              <a:t>각자 다른 </a:t>
            </a:r>
            <a:r>
              <a:rPr lang="en-US" altLang="ko-KR" dirty="0"/>
              <a:t>Subject</a:t>
            </a:r>
            <a:r>
              <a:rPr lang="ko-KR" altLang="en-US" dirty="0"/>
              <a:t>들의 </a:t>
            </a:r>
            <a:r>
              <a:rPr lang="en-US" altLang="ko-KR" dirty="0"/>
              <a:t>MRI</a:t>
            </a:r>
            <a:r>
              <a:rPr lang="ko-KR" altLang="en-US" dirty="0"/>
              <a:t>는 크기도 찍힌 방향도 모두 다름 </a:t>
            </a:r>
            <a:r>
              <a:rPr lang="en-US" altLang="ko-KR" dirty="0"/>
              <a:t>(</a:t>
            </a:r>
            <a:r>
              <a:rPr lang="ko-KR" altLang="en-US" dirty="0"/>
              <a:t>서로 비슷하지만 다른 구조를 갖고 있음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Challenge(</a:t>
            </a:r>
            <a:r>
              <a:rPr lang="ko-KR" altLang="en-US" dirty="0"/>
              <a:t>부제</a:t>
            </a:r>
            <a:r>
              <a:rPr lang="en-US" altLang="ko-KR" dirty="0"/>
              <a:t>: </a:t>
            </a:r>
            <a:r>
              <a:rPr lang="ko-KR" altLang="en-US" dirty="0"/>
              <a:t>의료영상</a:t>
            </a:r>
            <a:r>
              <a:rPr lang="en-US" altLang="ko-KR" dirty="0"/>
              <a:t>(</a:t>
            </a:r>
            <a:r>
              <a:rPr lang="ko-KR" altLang="en-US" dirty="0"/>
              <a:t>전</a:t>
            </a:r>
            <a:r>
              <a:rPr lang="en-US" altLang="ko-KR" dirty="0"/>
              <a:t>)</a:t>
            </a:r>
            <a:r>
              <a:rPr lang="ko-KR" altLang="en-US" dirty="0"/>
              <a:t>처리과정인가</a:t>
            </a:r>
            <a:r>
              <a:rPr lang="en-US" altLang="ko-KR" dirty="0"/>
              <a:t>..)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" name="눈물 방울 6"/>
          <p:cNvSpPr/>
          <p:nvPr/>
        </p:nvSpPr>
        <p:spPr>
          <a:xfrm rot="10800000">
            <a:off x="183656" y="179517"/>
            <a:ext cx="504000" cy="504000"/>
          </a:xfrm>
          <a:prstGeom prst="teardrop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237655" y="233462"/>
            <a:ext cx="396000" cy="396000"/>
          </a:xfrm>
          <a:prstGeom prst="ellips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3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</a:rPr>
              <a:t>2</a:t>
            </a:r>
            <a:endParaRPr lang="ko-KR" altLang="en-US" sz="3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Century Gothic" panose="020B0502020202020204" pitchFamily="34" charset="0"/>
            </a:endParaRPr>
          </a:p>
        </p:txBody>
      </p:sp>
      <p:sp>
        <p:nvSpPr>
          <p:cNvPr id="9" name="직각 삼각형 8"/>
          <p:cNvSpPr/>
          <p:nvPr/>
        </p:nvSpPr>
        <p:spPr>
          <a:xfrm>
            <a:off x="237655" y="557462"/>
            <a:ext cx="72000" cy="72000"/>
          </a:xfrm>
          <a:prstGeom prst="rtTriangl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179834" y="1259614"/>
            <a:ext cx="4176464" cy="328716"/>
          </a:xfrm>
          <a:prstGeom prst="roundRect">
            <a:avLst>
              <a:gd name="adj" fmla="val 50000"/>
            </a:avLst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288000" lvl="0" indent="-288000">
              <a:lnSpc>
                <a:spcPct val="120000"/>
              </a:lnSpc>
              <a:spcBef>
                <a:spcPct val="20000"/>
              </a:spcBef>
              <a:buFont typeface="맑은 고딕" panose="020B0503020000020004" pitchFamily="50" charset="-127"/>
              <a:buChar char="▶"/>
              <a:defRPr/>
            </a:pPr>
            <a:r>
              <a:rPr lang="en-US" altLang="ko-KR" sz="16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Century Gothic" panose="020B0502020202020204" pitchFamily="34" charset="0"/>
              </a:rPr>
              <a:t>Challenge on Registration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915D5D2-6E3C-4A1E-BF29-37D06120C4F9}"/>
              </a:ext>
            </a:extLst>
          </p:cNvPr>
          <p:cNvSpPr/>
          <p:nvPr/>
        </p:nvSpPr>
        <p:spPr>
          <a:xfrm>
            <a:off x="971606" y="6058660"/>
            <a:ext cx="2049508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3E5BDCA-A1B7-429E-BD15-8A982DCC7E18}"/>
              </a:ext>
            </a:extLst>
          </p:cNvPr>
          <p:cNvSpPr/>
          <p:nvPr/>
        </p:nvSpPr>
        <p:spPr>
          <a:xfrm>
            <a:off x="946955" y="6058660"/>
            <a:ext cx="2049508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C1D02B9C-13DB-423A-875B-2677C9FF010B}"/>
              </a:ext>
            </a:extLst>
          </p:cNvPr>
          <p:cNvSpPr/>
          <p:nvPr/>
        </p:nvSpPr>
        <p:spPr>
          <a:xfrm>
            <a:off x="158399" y="6058660"/>
            <a:ext cx="360000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BDCD895-CA9A-4C88-8837-5D7A5BD88E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585" b="50170"/>
          <a:stretch/>
        </p:blipFill>
        <p:spPr>
          <a:xfrm>
            <a:off x="5596838" y="3731700"/>
            <a:ext cx="3978997" cy="2093626"/>
          </a:xfrm>
          <a:prstGeom prst="rect">
            <a:avLst/>
          </a:prstGeom>
        </p:spPr>
      </p:pic>
      <p:pic>
        <p:nvPicPr>
          <p:cNvPr id="1026" name="Picture 2" descr="http://insightsoftwareconsortium.github.io/SimpleITK-Notebooks/registration_visualization.gif">
            <a:extLst>
              <a:ext uri="{FF2B5EF4-FFF2-40B4-BE49-F238E27FC236}">
                <a16:creationId xmlns:a16="http://schemas.microsoft.com/office/drawing/2014/main" id="{159FA683-7D8A-4E75-B6BD-5654ADD92FC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99" y="1770433"/>
            <a:ext cx="4511401" cy="2005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0DFAA19B-5974-4F44-8AE5-80BFCA9913AF}"/>
              </a:ext>
            </a:extLst>
          </p:cNvPr>
          <p:cNvSpPr/>
          <p:nvPr/>
        </p:nvSpPr>
        <p:spPr>
          <a:xfrm>
            <a:off x="2962629" y="2385024"/>
            <a:ext cx="1723967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Brain</a:t>
            </a:r>
            <a:endParaRPr lang="en-US" altLang="ko-KR" sz="4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4DD7E30-C6DF-4799-9C42-78F258B1D8B2}"/>
              </a:ext>
            </a:extLst>
          </p:cNvPr>
          <p:cNvSpPr/>
          <p:nvPr/>
        </p:nvSpPr>
        <p:spPr>
          <a:xfrm>
            <a:off x="5506534" y="5786672"/>
            <a:ext cx="4123423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2000" b="1" cap="none" spc="0" dirty="0">
                <a:ln w="0"/>
                <a:solidFill>
                  <a:schemeClr val="tx1"/>
                </a:solidFill>
              </a:rPr>
              <a:t>크기</a:t>
            </a:r>
            <a:r>
              <a:rPr lang="en-US" altLang="ko-KR" sz="2000" b="1" cap="none" spc="0" dirty="0">
                <a:ln w="0"/>
                <a:solidFill>
                  <a:schemeClr val="tx1"/>
                </a:solidFill>
              </a:rPr>
              <a:t>,</a:t>
            </a:r>
            <a:r>
              <a:rPr lang="ko-KR" altLang="en-US" sz="2000" b="1" cap="none" spc="0" dirty="0">
                <a:ln w="0"/>
                <a:solidFill>
                  <a:schemeClr val="tx1"/>
                </a:solidFill>
              </a:rPr>
              <a:t>축</a:t>
            </a:r>
            <a:r>
              <a:rPr lang="en-US" altLang="ko-KR" sz="2000" b="1" cap="none" spc="0" dirty="0">
                <a:ln w="0"/>
                <a:solidFill>
                  <a:schemeClr val="tx1"/>
                </a:solidFill>
              </a:rPr>
              <a:t>,</a:t>
            </a:r>
            <a:r>
              <a:rPr lang="ko-KR" altLang="en-US" sz="2000" b="1" cap="none" spc="0" dirty="0">
                <a:ln w="0"/>
                <a:solidFill>
                  <a:schemeClr val="tx1"/>
                </a:solidFill>
              </a:rPr>
              <a:t>방향 모두 다르다</a:t>
            </a:r>
            <a:endParaRPr lang="en-US" altLang="ko-KR" sz="2000" b="1" cap="none" spc="0" dirty="0">
              <a:ln w="0"/>
              <a:solidFill>
                <a:schemeClr val="tx1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F5E8600-2919-44D4-8E8D-3297D28D50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436"/>
          <a:stretch/>
        </p:blipFill>
        <p:spPr>
          <a:xfrm>
            <a:off x="5673852" y="1588330"/>
            <a:ext cx="3901983" cy="1413204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EA9095A4-824D-4EFE-B7C9-856D8330438D}"/>
              </a:ext>
            </a:extLst>
          </p:cNvPr>
          <p:cNvSpPr/>
          <p:nvPr/>
        </p:nvSpPr>
        <p:spPr>
          <a:xfrm>
            <a:off x="5596838" y="3030118"/>
            <a:ext cx="412342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ko-KR" altLang="en-US" sz="2000" b="1" cap="none" spc="0" dirty="0">
                <a:ln w="0"/>
                <a:solidFill>
                  <a:schemeClr val="tx1"/>
                </a:solidFill>
              </a:rPr>
              <a:t>심장의 구조에 대한 </a:t>
            </a:r>
            <a:r>
              <a:rPr lang="en-US" altLang="ko-KR" sz="2000" b="1" cap="none" spc="0" dirty="0">
                <a:ln w="0"/>
                <a:solidFill>
                  <a:schemeClr val="tx1"/>
                </a:solidFill>
              </a:rPr>
              <a:t>Domain Knowledge </a:t>
            </a:r>
            <a:r>
              <a:rPr lang="ko-KR" altLang="en-US" sz="2000" b="1" cap="none" spc="0" dirty="0">
                <a:ln w="0"/>
                <a:solidFill>
                  <a:schemeClr val="tx1"/>
                </a:solidFill>
              </a:rPr>
              <a:t>필요</a:t>
            </a:r>
            <a:endParaRPr lang="en-US" altLang="ko-KR" sz="2000" b="1" cap="none" spc="0" dirty="0">
              <a:ln w="0"/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894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88890" y="1692110"/>
            <a:ext cx="4787488" cy="4320000"/>
          </a:xfrm>
        </p:spPr>
        <p:txBody>
          <a:bodyPr>
            <a:normAutofit/>
          </a:bodyPr>
          <a:lstStyle/>
          <a:p>
            <a:r>
              <a:rPr lang="en-US" altLang="ko-KR" dirty="0"/>
              <a:t>Registration [</a:t>
            </a:r>
            <a:r>
              <a:rPr lang="ko-KR" altLang="en-US" dirty="0"/>
              <a:t>서진</a:t>
            </a:r>
            <a:r>
              <a:rPr lang="en-US" altLang="ko-KR" dirty="0"/>
              <a:t>] </a:t>
            </a:r>
          </a:p>
          <a:p>
            <a:pPr lvl="1"/>
            <a:r>
              <a:rPr lang="en-US" altLang="ko-KR" dirty="0"/>
              <a:t>Registration algorithm for the atlas based WHS of MRI, Zhuang et al.(2010)</a:t>
            </a:r>
          </a:p>
          <a:p>
            <a:pPr lvl="1"/>
            <a:r>
              <a:rPr lang="en-US" altLang="ko-KR" dirty="0"/>
              <a:t>Use a locally afﬁne registration, LARM, to initialize the anatomical substructures between the atlas and the unseen image.</a:t>
            </a:r>
          </a:p>
          <a:p>
            <a:pPr lvl="1"/>
            <a:r>
              <a:rPr lang="en-US" altLang="ko-KR" dirty="0"/>
              <a:t>LARM deﬁnes the local afﬁne transformations based on the anatomical substructures of the heart.</a:t>
            </a:r>
          </a:p>
          <a:p>
            <a:pPr lvl="1"/>
            <a:r>
              <a:rPr lang="en-US" altLang="ko-KR" dirty="0"/>
              <a:t>It can pre-serve the local shape of substructures and provide a robust registration for the following nonrigid registration</a:t>
            </a:r>
            <a:endParaRPr lang="en-US" altLang="ko-KR" dirty="0">
              <a:solidFill>
                <a:schemeClr val="tx1"/>
              </a:solidFill>
            </a:endParaRPr>
          </a:p>
          <a:p>
            <a:pPr lvl="0" fontAlgn="base"/>
            <a:endParaRPr lang="en-US" altLang="ko-KR" dirty="0"/>
          </a:p>
          <a:p>
            <a:pPr lvl="0" fontAlgn="base"/>
            <a:endParaRPr lang="en-US" altLang="ko-KR" dirty="0"/>
          </a:p>
          <a:p>
            <a:pPr marL="288000" lvl="1" indent="0" fontAlgn="base">
              <a:buNone/>
            </a:pPr>
            <a:endParaRPr lang="en-US" altLang="ko-KR" dirty="0">
              <a:solidFill>
                <a:schemeClr val="tx1"/>
              </a:solidFill>
            </a:endParaRPr>
          </a:p>
          <a:p>
            <a:pPr lvl="0" fontAlgn="base"/>
            <a:endParaRPr lang="en-US" altLang="ko-KR" dirty="0"/>
          </a:p>
          <a:p>
            <a:pPr lvl="0" algn="r" fontAlgn="base"/>
            <a:endParaRPr lang="en-US" altLang="ko-KR" dirty="0"/>
          </a:p>
          <a:p>
            <a:pPr lvl="0" fontAlgn="base"/>
            <a:endParaRPr lang="en-US" altLang="ko-KR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753070" y="158024"/>
            <a:ext cx="8928000" cy="504000"/>
          </a:xfrm>
        </p:spPr>
        <p:txBody>
          <a:bodyPr/>
          <a:lstStyle/>
          <a:p>
            <a:r>
              <a:rPr lang="en-US" altLang="ko-KR" dirty="0"/>
              <a:t>Solution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" name="눈물 방울 6"/>
          <p:cNvSpPr/>
          <p:nvPr/>
        </p:nvSpPr>
        <p:spPr>
          <a:xfrm rot="10800000">
            <a:off x="183656" y="179517"/>
            <a:ext cx="504000" cy="504000"/>
          </a:xfrm>
          <a:prstGeom prst="teardrop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237655" y="233462"/>
            <a:ext cx="396000" cy="396000"/>
          </a:xfrm>
          <a:prstGeom prst="ellips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3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</a:rPr>
              <a:t>3</a:t>
            </a:r>
            <a:endParaRPr lang="ko-KR" altLang="en-US" sz="3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Century Gothic" panose="020B0502020202020204" pitchFamily="34" charset="0"/>
            </a:endParaRPr>
          </a:p>
        </p:txBody>
      </p:sp>
      <p:sp>
        <p:nvSpPr>
          <p:cNvPr id="9" name="직각 삼각형 8"/>
          <p:cNvSpPr/>
          <p:nvPr/>
        </p:nvSpPr>
        <p:spPr>
          <a:xfrm>
            <a:off x="237655" y="557462"/>
            <a:ext cx="72000" cy="72000"/>
          </a:xfrm>
          <a:prstGeom prst="rtTriangl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모서리가 둥근 직사각형 51"/>
          <p:cNvSpPr/>
          <p:nvPr/>
        </p:nvSpPr>
        <p:spPr>
          <a:xfrm>
            <a:off x="179834" y="1259614"/>
            <a:ext cx="1872208" cy="282309"/>
          </a:xfrm>
          <a:prstGeom prst="roundRect">
            <a:avLst>
              <a:gd name="adj" fmla="val 50000"/>
            </a:avLst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288000" lvl="0" indent="-288000">
              <a:lnSpc>
                <a:spcPct val="120000"/>
              </a:lnSpc>
              <a:spcBef>
                <a:spcPct val="20000"/>
              </a:spcBef>
              <a:buFont typeface="맑은 고딕" panose="020B0503020000020004" pitchFamily="50" charset="-127"/>
              <a:buChar char="▶"/>
              <a:defRPr/>
            </a:pPr>
            <a:r>
              <a:rPr lang="en-US" altLang="ko-KR" sz="16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Century Gothic" panose="020B0502020202020204" pitchFamily="34" charset="0"/>
              </a:rPr>
              <a:t>Solution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9C9369B-5983-439C-AC02-956BC6E300E2}"/>
              </a:ext>
            </a:extLst>
          </p:cNvPr>
          <p:cNvSpPr/>
          <p:nvPr/>
        </p:nvSpPr>
        <p:spPr>
          <a:xfrm>
            <a:off x="1339230" y="6058660"/>
            <a:ext cx="1681884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6619ADA-5EBA-4842-890D-6AE0B99ADFC8}"/>
              </a:ext>
            </a:extLst>
          </p:cNvPr>
          <p:cNvSpPr/>
          <p:nvPr/>
        </p:nvSpPr>
        <p:spPr>
          <a:xfrm>
            <a:off x="1364632" y="6058660"/>
            <a:ext cx="1631830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C2DEC55-E343-4C19-9834-85FBF26876B1}"/>
              </a:ext>
            </a:extLst>
          </p:cNvPr>
          <p:cNvSpPr/>
          <p:nvPr/>
        </p:nvSpPr>
        <p:spPr>
          <a:xfrm>
            <a:off x="158398" y="6058660"/>
            <a:ext cx="757715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4493D77-5717-44DB-B52C-ED64A01397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9" t="1811" r="1511" b="1394"/>
          <a:stretch/>
        </p:blipFill>
        <p:spPr>
          <a:xfrm>
            <a:off x="5076378" y="1838718"/>
            <a:ext cx="4536504" cy="402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15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88906" y="1667436"/>
            <a:ext cx="9396000" cy="4248000"/>
          </a:xfrm>
        </p:spPr>
        <p:txBody>
          <a:bodyPr>
            <a:normAutofit/>
          </a:bodyPr>
          <a:lstStyle/>
          <a:p>
            <a:r>
              <a:rPr lang="en-US" altLang="ko-KR" dirty="0"/>
              <a:t>Segmentation </a:t>
            </a:r>
            <a:r>
              <a:rPr lang="ko-KR" altLang="en-US" dirty="0"/>
              <a:t>성능 향상 </a:t>
            </a:r>
            <a:r>
              <a:rPr lang="en-US" altLang="ko-KR" dirty="0"/>
              <a:t>[</a:t>
            </a:r>
            <a:r>
              <a:rPr lang="ko-KR" altLang="en-US" dirty="0"/>
              <a:t>낙일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Registration [</a:t>
            </a:r>
            <a:r>
              <a:rPr lang="ko-KR" altLang="en-US" dirty="0"/>
              <a:t>서진</a:t>
            </a:r>
            <a:r>
              <a:rPr lang="en-US" altLang="ko-KR" dirty="0"/>
              <a:t>] </a:t>
            </a:r>
            <a:endParaRPr lang="en-US" altLang="ko-KR" dirty="0">
              <a:solidFill>
                <a:schemeClr val="tx1"/>
              </a:solidFill>
            </a:endParaRPr>
          </a:p>
          <a:p>
            <a:pPr lvl="1"/>
            <a:r>
              <a:rPr lang="en-US" altLang="ko-KR" dirty="0"/>
              <a:t>MIRTK – </a:t>
            </a:r>
            <a:r>
              <a:rPr lang="en-US" altLang="ko-KR" dirty="0" err="1"/>
              <a:t>Energe</a:t>
            </a:r>
            <a:r>
              <a:rPr lang="en-US" altLang="ko-KR" dirty="0"/>
              <a:t> Function</a:t>
            </a:r>
            <a:r>
              <a:rPr lang="ko-KR" altLang="en-US" dirty="0"/>
              <a:t>에 대한 정의 필요  </a:t>
            </a:r>
            <a:endParaRPr lang="en-US" altLang="ko-KR" dirty="0"/>
          </a:p>
          <a:p>
            <a:pPr lvl="1"/>
            <a:r>
              <a:rPr lang="en-US" altLang="ko-KR" dirty="0"/>
              <a:t>DLTK – Registration</a:t>
            </a:r>
            <a:r>
              <a:rPr lang="ko-KR" altLang="en-US" dirty="0"/>
              <a:t> 기능 </a:t>
            </a:r>
            <a:r>
              <a:rPr lang="en-US" altLang="ko-KR" dirty="0"/>
              <a:t>X, </a:t>
            </a:r>
            <a:r>
              <a:rPr lang="ko-KR" altLang="en-US" dirty="0"/>
              <a:t>이미지 </a:t>
            </a:r>
            <a:r>
              <a:rPr lang="en-US" altLang="ko-KR" dirty="0"/>
              <a:t>Resize </a:t>
            </a:r>
            <a:r>
              <a:rPr lang="ko-KR" altLang="en-US" dirty="0"/>
              <a:t>같은 전처리나 </a:t>
            </a:r>
            <a:r>
              <a:rPr lang="en-US" altLang="ko-KR" dirty="0"/>
              <a:t>UNET </a:t>
            </a:r>
            <a:r>
              <a:rPr lang="ko-KR" altLang="en-US" dirty="0"/>
              <a:t>모델을 간단하게 구현가능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Simple ITK – Python, R </a:t>
            </a:r>
            <a:r>
              <a:rPr lang="ko-KR" altLang="en-US" dirty="0"/>
              <a:t>등등 다양한 </a:t>
            </a:r>
            <a:r>
              <a:rPr lang="en-US" altLang="ko-KR" dirty="0"/>
              <a:t>API </a:t>
            </a:r>
            <a:r>
              <a:rPr lang="ko-KR" altLang="en-US" dirty="0"/>
              <a:t>및 </a:t>
            </a:r>
            <a:r>
              <a:rPr lang="en-US" altLang="ko-KR" dirty="0"/>
              <a:t>Tutorial </a:t>
            </a:r>
            <a:r>
              <a:rPr lang="ko-KR" altLang="en-US" dirty="0"/>
              <a:t>제공 </a:t>
            </a:r>
            <a:endParaRPr lang="en-US" altLang="ko-KR" dirty="0"/>
          </a:p>
          <a:p>
            <a:pPr lvl="1"/>
            <a:r>
              <a:rPr lang="en-US" altLang="ko-KR" dirty="0"/>
              <a:t>3D Slicer – </a:t>
            </a:r>
            <a:r>
              <a:rPr lang="ko-KR" altLang="en-US" dirty="0"/>
              <a:t>실제 심장구조를 확인해가면서 </a:t>
            </a:r>
            <a:r>
              <a:rPr lang="en-US" altLang="ko-KR" dirty="0"/>
              <a:t>Registration </a:t>
            </a:r>
            <a:r>
              <a:rPr lang="ko-KR" altLang="en-US" dirty="0"/>
              <a:t>가능 </a:t>
            </a:r>
            <a:r>
              <a:rPr lang="en-US" altLang="ko-KR" dirty="0"/>
              <a:t> </a:t>
            </a:r>
          </a:p>
          <a:p>
            <a:pPr lvl="1"/>
            <a:r>
              <a:rPr lang="en-US" altLang="ko-KR" dirty="0" err="1"/>
              <a:t>pTVreg</a:t>
            </a:r>
            <a:r>
              <a:rPr lang="en-US" altLang="ko-KR" b="0" dirty="0"/>
              <a:t>, … </a:t>
            </a:r>
            <a:r>
              <a:rPr lang="ko-KR" altLang="en-US" dirty="0"/>
              <a:t>다양한 </a:t>
            </a:r>
            <a:r>
              <a:rPr lang="en-US" altLang="ko-KR" dirty="0"/>
              <a:t>Registration Toolkit </a:t>
            </a:r>
            <a:r>
              <a:rPr lang="ko-KR" altLang="en-US" dirty="0"/>
              <a:t>존재</a:t>
            </a:r>
            <a:r>
              <a:rPr lang="en-US" altLang="ko-KR" dirty="0"/>
              <a:t>. </a:t>
            </a:r>
            <a:r>
              <a:rPr lang="ko-KR" altLang="en-US" dirty="0">
                <a:solidFill>
                  <a:srgbClr val="FF0000"/>
                </a:solidFill>
              </a:rPr>
              <a:t>하지만</a:t>
            </a:r>
            <a:r>
              <a:rPr lang="en-US" altLang="ko-KR" dirty="0">
                <a:solidFill>
                  <a:srgbClr val="FF0000"/>
                </a:solidFill>
              </a:rPr>
              <a:t>.. </a:t>
            </a:r>
          </a:p>
          <a:p>
            <a:r>
              <a:rPr lang="en-US" altLang="ko-KR" dirty="0"/>
              <a:t>UNET-3D [</a:t>
            </a:r>
            <a:r>
              <a:rPr lang="ko-KR" altLang="en-US" dirty="0"/>
              <a:t>재혁</a:t>
            </a:r>
            <a:r>
              <a:rPr lang="en-US" altLang="ko-KR" dirty="0"/>
              <a:t>] </a:t>
            </a:r>
          </a:p>
          <a:p>
            <a:r>
              <a:rPr lang="en-US" altLang="ko-KR" dirty="0"/>
              <a:t>[</a:t>
            </a:r>
            <a:r>
              <a:rPr lang="ko-KR" altLang="en-US" dirty="0"/>
              <a:t>승호</a:t>
            </a:r>
            <a:r>
              <a:rPr lang="en-US" altLang="ko-KR" dirty="0"/>
              <a:t>] </a:t>
            </a:r>
          </a:p>
          <a:p>
            <a:endParaRPr lang="en-US" altLang="ko-KR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" name="눈물 방울 6"/>
          <p:cNvSpPr/>
          <p:nvPr/>
        </p:nvSpPr>
        <p:spPr>
          <a:xfrm rot="10800000">
            <a:off x="183656" y="179517"/>
            <a:ext cx="504000" cy="504000"/>
          </a:xfrm>
          <a:prstGeom prst="teardrop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237655" y="233462"/>
            <a:ext cx="396000" cy="396000"/>
          </a:xfrm>
          <a:prstGeom prst="ellips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3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</a:rPr>
              <a:t>4</a:t>
            </a:r>
            <a:endParaRPr lang="ko-KR" altLang="en-US" sz="3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Century Gothic" panose="020B0502020202020204" pitchFamily="34" charset="0"/>
            </a:endParaRPr>
          </a:p>
        </p:txBody>
      </p:sp>
      <p:sp>
        <p:nvSpPr>
          <p:cNvPr id="9" name="직각 삼각형 8"/>
          <p:cNvSpPr/>
          <p:nvPr/>
        </p:nvSpPr>
        <p:spPr>
          <a:xfrm>
            <a:off x="237655" y="557462"/>
            <a:ext cx="72000" cy="72000"/>
          </a:xfrm>
          <a:prstGeom prst="rtTriangl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CB6DB42-2BFB-409D-A560-1D94AC45E0EC}"/>
              </a:ext>
            </a:extLst>
          </p:cNvPr>
          <p:cNvSpPr/>
          <p:nvPr/>
        </p:nvSpPr>
        <p:spPr>
          <a:xfrm>
            <a:off x="2145870" y="6058660"/>
            <a:ext cx="850591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8E39820-DFD0-4A8D-AAB6-2C3801A2EE5B}"/>
              </a:ext>
            </a:extLst>
          </p:cNvPr>
          <p:cNvSpPr/>
          <p:nvPr/>
        </p:nvSpPr>
        <p:spPr>
          <a:xfrm>
            <a:off x="158399" y="6058660"/>
            <a:ext cx="1113726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모서리가 둥근 직사각형 51">
            <a:extLst>
              <a:ext uri="{FF2B5EF4-FFF2-40B4-BE49-F238E27FC236}">
                <a16:creationId xmlns:a16="http://schemas.microsoft.com/office/drawing/2014/main" id="{702DD4D1-E957-4C2D-BFF2-4433394E1358}"/>
              </a:ext>
            </a:extLst>
          </p:cNvPr>
          <p:cNvSpPr/>
          <p:nvPr/>
        </p:nvSpPr>
        <p:spPr>
          <a:xfrm>
            <a:off x="179834" y="1259614"/>
            <a:ext cx="1872208" cy="282309"/>
          </a:xfrm>
          <a:prstGeom prst="roundRect">
            <a:avLst>
              <a:gd name="adj" fmla="val 50000"/>
            </a:avLst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288000" lvl="0" indent="-288000">
              <a:lnSpc>
                <a:spcPct val="120000"/>
              </a:lnSpc>
              <a:spcBef>
                <a:spcPct val="20000"/>
              </a:spcBef>
              <a:buFont typeface="맑은 고딕" panose="020B0503020000020004" pitchFamily="50" charset="-127"/>
              <a:buChar char="▶"/>
              <a:defRPr/>
            </a:pPr>
            <a:r>
              <a:rPr lang="ko-KR" altLang="en-US" sz="16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Century Gothic" panose="020B0502020202020204" pitchFamily="34" charset="0"/>
              </a:rPr>
              <a:t>실험</a:t>
            </a:r>
            <a:endParaRPr lang="en-US" altLang="ko-KR" sz="1600" b="1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115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Future</a:t>
            </a:r>
            <a:r>
              <a:rPr lang="ko-KR" altLang="en-US" dirty="0"/>
              <a:t> </a:t>
            </a:r>
            <a:r>
              <a:rPr lang="en-US" altLang="ko-KR" dirty="0"/>
              <a:t>Work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6" name="눈물 방울 5"/>
          <p:cNvSpPr/>
          <p:nvPr/>
        </p:nvSpPr>
        <p:spPr>
          <a:xfrm rot="10800000">
            <a:off x="183656" y="179517"/>
            <a:ext cx="504000" cy="504000"/>
          </a:xfrm>
          <a:prstGeom prst="teardrop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237655" y="233462"/>
            <a:ext cx="396000" cy="396000"/>
          </a:xfrm>
          <a:prstGeom prst="ellips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3200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latin typeface="Century Gothic" panose="020B0502020202020204" pitchFamily="34" charset="0"/>
              </a:rPr>
              <a:t>5</a:t>
            </a:r>
            <a:endParaRPr lang="ko-KR" altLang="en-US" sz="3200" b="1" dirty="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1"/>
              </a:gradFill>
              <a:latin typeface="Century Gothic" panose="020B0502020202020204" pitchFamily="34" charset="0"/>
            </a:endParaRPr>
          </a:p>
        </p:txBody>
      </p:sp>
      <p:sp>
        <p:nvSpPr>
          <p:cNvPr id="8" name="직각 삼각형 7"/>
          <p:cNvSpPr/>
          <p:nvPr/>
        </p:nvSpPr>
        <p:spPr>
          <a:xfrm>
            <a:off x="237655" y="557462"/>
            <a:ext cx="72000" cy="72000"/>
          </a:xfrm>
          <a:prstGeom prst="rtTriangle">
            <a:avLst/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내용 개체 틀 1">
            <a:extLst>
              <a:ext uri="{FF2B5EF4-FFF2-40B4-BE49-F238E27FC236}">
                <a16:creationId xmlns:a16="http://schemas.microsoft.com/office/drawing/2014/main" id="{BD8C4F1D-394A-4FDF-AECB-D510A5E0C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890" y="1692110"/>
            <a:ext cx="9323992" cy="4320000"/>
          </a:xfrm>
        </p:spPr>
        <p:txBody>
          <a:bodyPr/>
          <a:lstStyle/>
          <a:p>
            <a:r>
              <a:rPr lang="ko-KR" altLang="en-US" dirty="0"/>
              <a:t>향후 진행 계획</a:t>
            </a:r>
            <a:endParaRPr lang="en-US" altLang="ko-KR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CC8E00C-A427-447D-A464-D0200868D7CA}"/>
              </a:ext>
            </a:extLst>
          </p:cNvPr>
          <p:cNvSpPr/>
          <p:nvPr/>
        </p:nvSpPr>
        <p:spPr>
          <a:xfrm>
            <a:off x="158398" y="6058660"/>
            <a:ext cx="1965611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모서리가 둥근 직사각형 51">
            <a:extLst>
              <a:ext uri="{FF2B5EF4-FFF2-40B4-BE49-F238E27FC236}">
                <a16:creationId xmlns:a16="http://schemas.microsoft.com/office/drawing/2014/main" id="{08DA21C3-7635-480C-8219-D754F9790FA2}"/>
              </a:ext>
            </a:extLst>
          </p:cNvPr>
          <p:cNvSpPr/>
          <p:nvPr/>
        </p:nvSpPr>
        <p:spPr>
          <a:xfrm>
            <a:off x="179834" y="1259614"/>
            <a:ext cx="1872208" cy="282309"/>
          </a:xfrm>
          <a:prstGeom prst="roundRect">
            <a:avLst>
              <a:gd name="adj" fmla="val 50000"/>
            </a:avLst>
          </a:prstGeom>
          <a:solidFill>
            <a:srgbClr val="2B3D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/>
          <a:lstStyle/>
          <a:p>
            <a:pPr marL="288000" lvl="0" indent="-288000">
              <a:lnSpc>
                <a:spcPct val="120000"/>
              </a:lnSpc>
              <a:spcBef>
                <a:spcPct val="20000"/>
              </a:spcBef>
              <a:buFont typeface="맑은 고딕" panose="020B0503020000020004" pitchFamily="50" charset="-127"/>
              <a:buChar char="▶"/>
              <a:defRPr/>
            </a:pPr>
            <a:r>
              <a:rPr lang="ko-KR" altLang="en-US" sz="1600" b="1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white"/>
                </a:solidFill>
                <a:latin typeface="Century Gothic" panose="020B0502020202020204" pitchFamily="34" charset="0"/>
              </a:rPr>
              <a:t>향후 진행 </a:t>
            </a:r>
            <a:endParaRPr lang="en-US" altLang="ko-KR" sz="1600" b="1" dirty="0">
              <a:ln>
                <a:solidFill>
                  <a:srgbClr val="4F81BD">
                    <a:alpha val="0"/>
                  </a:srgbClr>
                </a:solidFill>
              </a:ln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51827A0-0DCC-4538-AA9C-15E0E7493FC9}"/>
              </a:ext>
            </a:extLst>
          </p:cNvPr>
          <p:cNvSpPr/>
          <p:nvPr/>
        </p:nvSpPr>
        <p:spPr>
          <a:xfrm>
            <a:off x="2560412" y="6058660"/>
            <a:ext cx="436049" cy="241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41555E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751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ko-KR" sz="8800" dirty="0"/>
              <a:t>Q&amp;A</a:t>
            </a:r>
            <a:endParaRPr lang="ko-KR" altLang="en-US" sz="8800" dirty="0"/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4400" dirty="0"/>
              <a:t>Thank You! </a:t>
            </a:r>
          </a:p>
        </p:txBody>
      </p:sp>
    </p:spTree>
    <p:extLst>
      <p:ext uri="{BB962C8B-B14F-4D97-AF65-F5344CB8AC3E}">
        <p14:creationId xmlns:p14="http://schemas.microsoft.com/office/powerpoint/2010/main" val="369688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circle/>
      </p:transition>
    </mc:Choice>
    <mc:Fallback xmlns="">
      <p:transition>
        <p:circl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</a:spPr>
      <a:bodyPr rtlCol="0" anchor="ctr"/>
      <a:lstStyle>
        <a:defPPr algn="ctr">
          <a:defRPr sz="1400" b="1" dirty="0" smtClean="0">
            <a:solidFill>
              <a:srgbClr val="41555E"/>
            </a:solidFill>
            <a:latin typeface="Century Gothic" panose="020B0502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24301</TotalTime>
  <Words>510</Words>
  <Application>Microsoft Office PowerPoint</Application>
  <PresentationFormat>사용자 지정</PresentationFormat>
  <Paragraphs>101</Paragraphs>
  <Slides>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Arial</vt:lpstr>
      <vt:lpstr>Century Gothic</vt:lpstr>
      <vt:lpstr>Wingdings</vt:lpstr>
      <vt:lpstr>Office 테마</vt:lpstr>
      <vt:lpstr>Multi-Modality Whole Heart Segmentation (MICCAI 2017 Challenge)</vt:lpstr>
      <vt:lpstr>PowerPoint 프레젠테이션</vt:lpstr>
      <vt:lpstr>Preview </vt:lpstr>
      <vt:lpstr>Challenge(부제: 의료영상(전)처리과정인가..)</vt:lpstr>
      <vt:lpstr>Solution</vt:lpstr>
      <vt:lpstr>Experiment</vt:lpstr>
      <vt:lpstr>Future Work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minhoz</dc:creator>
  <cp:lastModifiedBy>SeojinKim</cp:lastModifiedBy>
  <cp:revision>6237</cp:revision>
  <cp:lastPrinted>2018-09-06T00:59:34Z</cp:lastPrinted>
  <dcterms:created xsi:type="dcterms:W3CDTF">2015-11-03T07:21:51Z</dcterms:created>
  <dcterms:modified xsi:type="dcterms:W3CDTF">2018-12-31T05:01:48Z</dcterms:modified>
</cp:coreProperties>
</file>

<file path=docProps/thumbnail.jpeg>
</file>